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Lst>
  <p:sldIdLst>
    <p:sldId id="2949" r:id="rId6"/>
    <p:sldId id="2909" r:id="rId7"/>
    <p:sldId id="3073" r:id="rId8"/>
    <p:sldId id="3075" r:id="rId9"/>
    <p:sldId id="343" r:id="rId10"/>
    <p:sldId id="344" r:id="rId11"/>
    <p:sldId id="347" r:id="rId12"/>
    <p:sldId id="345" r:id="rId13"/>
    <p:sldId id="346" r:id="rId14"/>
    <p:sldId id="348" r:id="rId15"/>
    <p:sldId id="3076" r:id="rId16"/>
    <p:sldId id="3074"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A236"/>
    <a:srgbClr val="3F2021"/>
    <a:srgbClr val="6FBD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BD649B-F8AA-40A3-B7FB-DB258FB0CFB8}" v="103" dt="2023-09-20T15:14:17.3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01" y="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 Rawyler" userId="f164f6b9-c02b-49a0-bbde-42619e88921e" providerId="ADAL" clId="{8ABD649B-F8AA-40A3-B7FB-DB258FB0CFB8}"/>
    <pc:docChg chg="undo custSel modSld">
      <pc:chgData name="Victor Rawyler" userId="f164f6b9-c02b-49a0-bbde-42619e88921e" providerId="ADAL" clId="{8ABD649B-F8AA-40A3-B7FB-DB258FB0CFB8}" dt="2023-09-20T15:14:17.396" v="1060" actId="20577"/>
      <pc:docMkLst>
        <pc:docMk/>
      </pc:docMkLst>
      <pc:sldChg chg="modSp mod">
        <pc:chgData name="Victor Rawyler" userId="f164f6b9-c02b-49a0-bbde-42619e88921e" providerId="ADAL" clId="{8ABD649B-F8AA-40A3-B7FB-DB258FB0CFB8}" dt="2023-09-20T14:36:29.409" v="856" actId="115"/>
        <pc:sldMkLst>
          <pc:docMk/>
          <pc:sldMk cId="939430271" sldId="343"/>
        </pc:sldMkLst>
        <pc:spChg chg="mod">
          <ac:chgData name="Victor Rawyler" userId="f164f6b9-c02b-49a0-bbde-42619e88921e" providerId="ADAL" clId="{8ABD649B-F8AA-40A3-B7FB-DB258FB0CFB8}" dt="2023-09-20T14:28:57.365" v="151" actId="20577"/>
          <ac:spMkLst>
            <pc:docMk/>
            <pc:sldMk cId="939430271" sldId="343"/>
            <ac:spMk id="5" creationId="{3D85158F-EAA9-4E6A-BDDF-E1AD46EFF409}"/>
          </ac:spMkLst>
        </pc:spChg>
        <pc:spChg chg="mod">
          <ac:chgData name="Victor Rawyler" userId="f164f6b9-c02b-49a0-bbde-42619e88921e" providerId="ADAL" clId="{8ABD649B-F8AA-40A3-B7FB-DB258FB0CFB8}" dt="2023-09-20T14:36:29.409" v="856" actId="115"/>
          <ac:spMkLst>
            <pc:docMk/>
            <pc:sldMk cId="939430271" sldId="343"/>
            <ac:spMk id="10" creationId="{973385AA-5491-0571-AA00-52303A52BF7C}"/>
          </ac:spMkLst>
        </pc:spChg>
      </pc:sldChg>
      <pc:sldChg chg="modSp mod">
        <pc:chgData name="Victor Rawyler" userId="f164f6b9-c02b-49a0-bbde-42619e88921e" providerId="ADAL" clId="{8ABD649B-F8AA-40A3-B7FB-DB258FB0CFB8}" dt="2023-09-20T14:29:47.579" v="156" actId="14100"/>
        <pc:sldMkLst>
          <pc:docMk/>
          <pc:sldMk cId="1129721542" sldId="344"/>
        </pc:sldMkLst>
        <pc:spChg chg="mod">
          <ac:chgData name="Victor Rawyler" userId="f164f6b9-c02b-49a0-bbde-42619e88921e" providerId="ADAL" clId="{8ABD649B-F8AA-40A3-B7FB-DB258FB0CFB8}" dt="2023-09-20T14:29:47.579" v="156" actId="14100"/>
          <ac:spMkLst>
            <pc:docMk/>
            <pc:sldMk cId="1129721542" sldId="344"/>
            <ac:spMk id="3" creationId="{CC75FE00-58CF-4ADD-A5AE-05C1E48441CA}"/>
          </ac:spMkLst>
        </pc:spChg>
        <pc:spChg chg="mod">
          <ac:chgData name="Victor Rawyler" userId="f164f6b9-c02b-49a0-bbde-42619e88921e" providerId="ADAL" clId="{8ABD649B-F8AA-40A3-B7FB-DB258FB0CFB8}" dt="2023-09-20T14:29:41.916" v="154" actId="14100"/>
          <ac:spMkLst>
            <pc:docMk/>
            <pc:sldMk cId="1129721542" sldId="344"/>
            <ac:spMk id="4" creationId="{A5269894-0DC8-42F8-AA13-7AB380689280}"/>
          </ac:spMkLst>
        </pc:spChg>
      </pc:sldChg>
      <pc:sldChg chg="addSp delSp modSp mod">
        <pc:chgData name="Victor Rawyler" userId="f164f6b9-c02b-49a0-bbde-42619e88921e" providerId="ADAL" clId="{8ABD649B-F8AA-40A3-B7FB-DB258FB0CFB8}" dt="2023-09-20T14:38:29.507" v="947" actId="14100"/>
        <pc:sldMkLst>
          <pc:docMk/>
          <pc:sldMk cId="2514259006" sldId="346"/>
        </pc:sldMkLst>
        <pc:spChg chg="mod">
          <ac:chgData name="Victor Rawyler" userId="f164f6b9-c02b-49a0-bbde-42619e88921e" providerId="ADAL" clId="{8ABD649B-F8AA-40A3-B7FB-DB258FB0CFB8}" dt="2023-09-20T14:30:45.878" v="160" actId="14100"/>
          <ac:spMkLst>
            <pc:docMk/>
            <pc:sldMk cId="2514259006" sldId="346"/>
            <ac:spMk id="2" creationId="{0C2FF2C0-3BE0-4A47-A645-62FC642B0A6A}"/>
          </ac:spMkLst>
        </pc:spChg>
        <pc:spChg chg="del">
          <ac:chgData name="Victor Rawyler" userId="f164f6b9-c02b-49a0-bbde-42619e88921e" providerId="ADAL" clId="{8ABD649B-F8AA-40A3-B7FB-DB258FB0CFB8}" dt="2023-09-20T14:30:41.115" v="158" actId="478"/>
          <ac:spMkLst>
            <pc:docMk/>
            <pc:sldMk cId="2514259006" sldId="346"/>
            <ac:spMk id="3" creationId="{19BCA6D4-BD9A-4C83-999F-D9F6D69355AE}"/>
          </ac:spMkLst>
        </pc:spChg>
        <pc:spChg chg="mod">
          <ac:chgData name="Victor Rawyler" userId="f164f6b9-c02b-49a0-bbde-42619e88921e" providerId="ADAL" clId="{8ABD649B-F8AA-40A3-B7FB-DB258FB0CFB8}" dt="2023-09-20T14:38:29.507" v="947" actId="14100"/>
          <ac:spMkLst>
            <pc:docMk/>
            <pc:sldMk cId="2514259006" sldId="346"/>
            <ac:spMk id="4" creationId="{E48F6764-BBB4-4F7D-A2D0-C57F7C4855E8}"/>
          </ac:spMkLst>
        </pc:spChg>
        <pc:spChg chg="add mod">
          <ac:chgData name="Victor Rawyler" userId="f164f6b9-c02b-49a0-bbde-42619e88921e" providerId="ADAL" clId="{8ABD649B-F8AA-40A3-B7FB-DB258FB0CFB8}" dt="2023-09-20T14:38:02.539" v="858" actId="20577"/>
          <ac:spMkLst>
            <pc:docMk/>
            <pc:sldMk cId="2514259006" sldId="346"/>
            <ac:spMk id="10" creationId="{7A356D09-9F35-B05D-0E2A-E473BD643F1C}"/>
          </ac:spMkLst>
        </pc:spChg>
      </pc:sldChg>
      <pc:sldChg chg="modSp mod">
        <pc:chgData name="Victor Rawyler" userId="f164f6b9-c02b-49a0-bbde-42619e88921e" providerId="ADAL" clId="{8ABD649B-F8AA-40A3-B7FB-DB258FB0CFB8}" dt="2023-09-20T14:29:57.149" v="157" actId="14100"/>
        <pc:sldMkLst>
          <pc:docMk/>
          <pc:sldMk cId="2832974975" sldId="347"/>
        </pc:sldMkLst>
        <pc:spChg chg="mod">
          <ac:chgData name="Victor Rawyler" userId="f164f6b9-c02b-49a0-bbde-42619e88921e" providerId="ADAL" clId="{8ABD649B-F8AA-40A3-B7FB-DB258FB0CFB8}" dt="2023-09-20T14:29:57.149" v="157" actId="14100"/>
          <ac:spMkLst>
            <pc:docMk/>
            <pc:sldMk cId="2832974975" sldId="347"/>
            <ac:spMk id="2" creationId="{D7133D12-9816-41FD-A543-29470D3653AB}"/>
          </ac:spMkLst>
        </pc:spChg>
      </pc:sldChg>
      <pc:sldChg chg="addSp modSp mod">
        <pc:chgData name="Victor Rawyler" userId="f164f6b9-c02b-49a0-bbde-42619e88921e" providerId="ADAL" clId="{8ABD649B-F8AA-40A3-B7FB-DB258FB0CFB8}" dt="2023-09-20T15:14:17.396" v="1060" actId="20577"/>
        <pc:sldMkLst>
          <pc:docMk/>
          <pc:sldMk cId="2508538620" sldId="348"/>
        </pc:sldMkLst>
        <pc:spChg chg="mod">
          <ac:chgData name="Victor Rawyler" userId="f164f6b9-c02b-49a0-bbde-42619e88921e" providerId="ADAL" clId="{8ABD649B-F8AA-40A3-B7FB-DB258FB0CFB8}" dt="2023-09-20T14:33:27.201" v="607" actId="14100"/>
          <ac:spMkLst>
            <pc:docMk/>
            <pc:sldMk cId="2508538620" sldId="348"/>
            <ac:spMk id="2" creationId="{2CCD64D9-B6B1-4527-974C-8B5D0B9EBAB3}"/>
          </ac:spMkLst>
        </pc:spChg>
        <pc:spChg chg="mod">
          <ac:chgData name="Victor Rawyler" userId="f164f6b9-c02b-49a0-bbde-42619e88921e" providerId="ADAL" clId="{8ABD649B-F8AA-40A3-B7FB-DB258FB0CFB8}" dt="2023-09-20T14:38:46.983" v="962" actId="20577"/>
          <ac:spMkLst>
            <pc:docMk/>
            <pc:sldMk cId="2508538620" sldId="348"/>
            <ac:spMk id="3" creationId="{0EFFAA86-4E05-4DF5-913D-E16631B8DBF9}"/>
          </ac:spMkLst>
        </pc:spChg>
        <pc:spChg chg="mod">
          <ac:chgData name="Victor Rawyler" userId="f164f6b9-c02b-49a0-bbde-42619e88921e" providerId="ADAL" clId="{8ABD649B-F8AA-40A3-B7FB-DB258FB0CFB8}" dt="2023-09-20T14:34:53.340" v="741" actId="1076"/>
          <ac:spMkLst>
            <pc:docMk/>
            <pc:sldMk cId="2508538620" sldId="348"/>
            <ac:spMk id="4" creationId="{75EEF90B-0810-4433-9414-3091E6BEA51D}"/>
          </ac:spMkLst>
        </pc:spChg>
        <pc:spChg chg="add mod">
          <ac:chgData name="Victor Rawyler" userId="f164f6b9-c02b-49a0-bbde-42619e88921e" providerId="ADAL" clId="{8ABD649B-F8AA-40A3-B7FB-DB258FB0CFB8}" dt="2023-09-20T15:14:17.396" v="1060" actId="20577"/>
          <ac:spMkLst>
            <pc:docMk/>
            <pc:sldMk cId="2508538620" sldId="348"/>
            <ac:spMk id="11" creationId="{74582B1B-67CA-7233-EEA1-7AA7F9F17DD1}"/>
          </ac:spMkLst>
        </pc:spChg>
      </pc:sldChg>
      <pc:sldChg chg="addSp delSp modSp mod">
        <pc:chgData name="Victor Rawyler" userId="f164f6b9-c02b-49a0-bbde-42619e88921e" providerId="ADAL" clId="{8ABD649B-F8AA-40A3-B7FB-DB258FB0CFB8}" dt="2023-09-20T15:10:26.575" v="995"/>
        <pc:sldMkLst>
          <pc:docMk/>
          <pc:sldMk cId="1155176172" sldId="2909"/>
        </pc:sldMkLst>
        <pc:spChg chg="add mod">
          <ac:chgData name="Victor Rawyler" userId="f164f6b9-c02b-49a0-bbde-42619e88921e" providerId="ADAL" clId="{8ABD649B-F8AA-40A3-B7FB-DB258FB0CFB8}" dt="2023-09-20T15:10:26.575" v="995"/>
          <ac:spMkLst>
            <pc:docMk/>
            <pc:sldMk cId="1155176172" sldId="2909"/>
            <ac:spMk id="2" creationId="{22530CD1-B493-A33F-9796-0F5710BA4E84}"/>
          </ac:spMkLst>
        </pc:spChg>
        <pc:spChg chg="del">
          <ac:chgData name="Victor Rawyler" userId="f164f6b9-c02b-49a0-bbde-42619e88921e" providerId="ADAL" clId="{8ABD649B-F8AA-40A3-B7FB-DB258FB0CFB8}" dt="2023-09-20T15:09:53.522" v="991" actId="478"/>
          <ac:spMkLst>
            <pc:docMk/>
            <pc:sldMk cId="1155176172" sldId="2909"/>
            <ac:spMk id="56" creationId="{B5306785-5889-4707-83A6-4BD59CA9E568}"/>
          </ac:spMkLst>
        </pc:spChg>
      </pc:sldChg>
      <pc:sldChg chg="modSp mod">
        <pc:chgData name="Victor Rawyler" userId="f164f6b9-c02b-49a0-bbde-42619e88921e" providerId="ADAL" clId="{8ABD649B-F8AA-40A3-B7FB-DB258FB0CFB8}" dt="2023-09-20T15:11:00.759" v="1000" actId="403"/>
        <pc:sldMkLst>
          <pc:docMk/>
          <pc:sldMk cId="22955077" sldId="2949"/>
        </pc:sldMkLst>
        <pc:spChg chg="mod">
          <ac:chgData name="Victor Rawyler" userId="f164f6b9-c02b-49a0-bbde-42619e88921e" providerId="ADAL" clId="{8ABD649B-F8AA-40A3-B7FB-DB258FB0CFB8}" dt="2023-09-20T15:11:00.759" v="1000" actId="403"/>
          <ac:spMkLst>
            <pc:docMk/>
            <pc:sldMk cId="22955077" sldId="2949"/>
            <ac:spMk id="25" creationId="{2040C4A4-837D-0174-80B3-2B53220E7668}"/>
          </ac:spMkLst>
        </pc:spChg>
      </pc:sldChg>
      <pc:sldChg chg="modSp mod">
        <pc:chgData name="Victor Rawyler" userId="f164f6b9-c02b-49a0-bbde-42619e88921e" providerId="ADAL" clId="{8ABD649B-F8AA-40A3-B7FB-DB258FB0CFB8}" dt="2023-09-20T15:12:12.280" v="1058" actId="20577"/>
        <pc:sldMkLst>
          <pc:docMk/>
          <pc:sldMk cId="1396723970" sldId="3073"/>
        </pc:sldMkLst>
        <pc:graphicFrameChg chg="modGraphic">
          <ac:chgData name="Victor Rawyler" userId="f164f6b9-c02b-49a0-bbde-42619e88921e" providerId="ADAL" clId="{8ABD649B-F8AA-40A3-B7FB-DB258FB0CFB8}" dt="2023-09-20T15:12:12.280" v="1058" actId="20577"/>
          <ac:graphicFrameMkLst>
            <pc:docMk/>
            <pc:sldMk cId="1396723970" sldId="3073"/>
            <ac:graphicFrameMk id="6" creationId="{CBA64C5E-0792-D07B-C0D9-B6222B438EC0}"/>
          </ac:graphicFrameMkLst>
        </pc:graphicFrameChg>
      </pc:sldChg>
      <pc:sldChg chg="addSp delSp modSp mod">
        <pc:chgData name="Victor Rawyler" userId="f164f6b9-c02b-49a0-bbde-42619e88921e" providerId="ADAL" clId="{8ABD649B-F8AA-40A3-B7FB-DB258FB0CFB8}" dt="2023-09-20T15:10:38.760" v="998" actId="478"/>
        <pc:sldMkLst>
          <pc:docMk/>
          <pc:sldMk cId="3719359637" sldId="3074"/>
        </pc:sldMkLst>
        <pc:spChg chg="add del">
          <ac:chgData name="Victor Rawyler" userId="f164f6b9-c02b-49a0-bbde-42619e88921e" providerId="ADAL" clId="{8ABD649B-F8AA-40A3-B7FB-DB258FB0CFB8}" dt="2023-09-20T15:09:57.944" v="993" actId="478"/>
          <ac:spMkLst>
            <pc:docMk/>
            <pc:sldMk cId="3719359637" sldId="3074"/>
            <ac:spMk id="8" creationId="{59227521-6373-4619-B4EE-8E01EF2F9111}"/>
          </ac:spMkLst>
        </pc:spChg>
        <pc:spChg chg="del">
          <ac:chgData name="Victor Rawyler" userId="f164f6b9-c02b-49a0-bbde-42619e88921e" providerId="ADAL" clId="{8ABD649B-F8AA-40A3-B7FB-DB258FB0CFB8}" dt="2023-09-20T15:10:00.786" v="994" actId="478"/>
          <ac:spMkLst>
            <pc:docMk/>
            <pc:sldMk cId="3719359637" sldId="3074"/>
            <ac:spMk id="31" creationId="{054E925E-8718-D7F9-9DC2-430C28D22306}"/>
          </ac:spMkLst>
        </pc:spChg>
        <pc:spChg chg="add del mod">
          <ac:chgData name="Victor Rawyler" userId="f164f6b9-c02b-49a0-bbde-42619e88921e" providerId="ADAL" clId="{8ABD649B-F8AA-40A3-B7FB-DB258FB0CFB8}" dt="2023-09-20T15:10:38.760" v="998" actId="478"/>
          <ac:spMkLst>
            <pc:docMk/>
            <pc:sldMk cId="3719359637" sldId="3074"/>
            <ac:spMk id="37" creationId="{872785D5-8DC0-A41D-3B79-42119BD225B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B182CD-3C8B-73FE-1873-AFABFE350FD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AA8347F-9DD0-1817-BE31-D59F58C1BD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EA3E3B6-9573-750E-ED9B-AA48588F6FC1}"/>
              </a:ext>
            </a:extLst>
          </p:cNvPr>
          <p:cNvSpPr>
            <a:spLocks noGrp="1"/>
          </p:cNvSpPr>
          <p:nvPr>
            <p:ph type="dt" sz="half" idx="10"/>
          </p:nvPr>
        </p:nvSpPr>
        <p:spPr/>
        <p:txBody>
          <a:bodyPr/>
          <a:lstStyle/>
          <a:p>
            <a:fld id="{C3A6B1DB-4B60-4A46-817C-49EC8F01667C}" type="datetimeFigureOut">
              <a:rPr lang="fr-FR" smtClean="0"/>
              <a:t>20/09/2023</a:t>
            </a:fld>
            <a:endParaRPr lang="fr-FR"/>
          </a:p>
        </p:txBody>
      </p:sp>
      <p:sp>
        <p:nvSpPr>
          <p:cNvPr id="5" name="Espace réservé du pied de page 4">
            <a:extLst>
              <a:ext uri="{FF2B5EF4-FFF2-40B4-BE49-F238E27FC236}">
                <a16:creationId xmlns:a16="http://schemas.microsoft.com/office/drawing/2014/main" id="{5AEDCA53-A5C6-0B7C-D515-D32668B5F50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E2DCDC1-F655-D109-04C4-2890F3B74CDA}"/>
              </a:ext>
            </a:extLst>
          </p:cNvPr>
          <p:cNvSpPr>
            <a:spLocks noGrp="1"/>
          </p:cNvSpPr>
          <p:nvPr>
            <p:ph type="sldNum" sz="quarter" idx="12"/>
          </p:nvPr>
        </p:nvSpPr>
        <p:spPr/>
        <p:txBody>
          <a:bodyPr/>
          <a:lstStyle/>
          <a:p>
            <a:fld id="{AC57F70B-91D8-47DB-A4ED-BD81044DAE75}" type="slidenum">
              <a:rPr lang="fr-FR" smtClean="0"/>
              <a:t>‹N°›</a:t>
            </a:fld>
            <a:endParaRPr lang="fr-FR"/>
          </a:p>
        </p:txBody>
      </p:sp>
    </p:spTree>
    <p:extLst>
      <p:ext uri="{BB962C8B-B14F-4D97-AF65-F5344CB8AC3E}">
        <p14:creationId xmlns:p14="http://schemas.microsoft.com/office/powerpoint/2010/main" val="4001226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1215BA-7603-5BF2-21C3-3C2C29BDE13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4B7BAA5-AAE1-C17E-38E0-AC2CA20D314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708C644-1C14-6358-B0E5-244334DA5932}"/>
              </a:ext>
            </a:extLst>
          </p:cNvPr>
          <p:cNvSpPr>
            <a:spLocks noGrp="1"/>
          </p:cNvSpPr>
          <p:nvPr>
            <p:ph type="dt" sz="half" idx="10"/>
          </p:nvPr>
        </p:nvSpPr>
        <p:spPr/>
        <p:txBody>
          <a:bodyPr/>
          <a:lstStyle/>
          <a:p>
            <a:fld id="{C3A6B1DB-4B60-4A46-817C-49EC8F01667C}" type="datetimeFigureOut">
              <a:rPr lang="fr-FR" smtClean="0"/>
              <a:t>20/09/2023</a:t>
            </a:fld>
            <a:endParaRPr lang="fr-FR"/>
          </a:p>
        </p:txBody>
      </p:sp>
      <p:sp>
        <p:nvSpPr>
          <p:cNvPr id="5" name="Espace réservé du pied de page 4">
            <a:extLst>
              <a:ext uri="{FF2B5EF4-FFF2-40B4-BE49-F238E27FC236}">
                <a16:creationId xmlns:a16="http://schemas.microsoft.com/office/drawing/2014/main" id="{3A6BF6E6-F01C-1128-5564-69BAE3B7993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D862282-10CA-B226-20B9-0031D138FB1D}"/>
              </a:ext>
            </a:extLst>
          </p:cNvPr>
          <p:cNvSpPr>
            <a:spLocks noGrp="1"/>
          </p:cNvSpPr>
          <p:nvPr>
            <p:ph type="sldNum" sz="quarter" idx="12"/>
          </p:nvPr>
        </p:nvSpPr>
        <p:spPr/>
        <p:txBody>
          <a:bodyPr/>
          <a:lstStyle/>
          <a:p>
            <a:fld id="{AC57F70B-91D8-47DB-A4ED-BD81044DAE75}" type="slidenum">
              <a:rPr lang="fr-FR" smtClean="0"/>
              <a:t>‹N°›</a:t>
            </a:fld>
            <a:endParaRPr lang="fr-FR"/>
          </a:p>
        </p:txBody>
      </p:sp>
    </p:spTree>
    <p:extLst>
      <p:ext uri="{BB962C8B-B14F-4D97-AF65-F5344CB8AC3E}">
        <p14:creationId xmlns:p14="http://schemas.microsoft.com/office/powerpoint/2010/main" val="3417778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23127F5-0077-8B02-2AC0-443AD8A20CB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CCF3B8E-AA38-7E9F-1559-7AA608487E5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59E53ED-8028-F21B-AD44-3E3FE24E8FDF}"/>
              </a:ext>
            </a:extLst>
          </p:cNvPr>
          <p:cNvSpPr>
            <a:spLocks noGrp="1"/>
          </p:cNvSpPr>
          <p:nvPr>
            <p:ph type="dt" sz="half" idx="10"/>
          </p:nvPr>
        </p:nvSpPr>
        <p:spPr/>
        <p:txBody>
          <a:bodyPr/>
          <a:lstStyle/>
          <a:p>
            <a:fld id="{C3A6B1DB-4B60-4A46-817C-49EC8F01667C}" type="datetimeFigureOut">
              <a:rPr lang="fr-FR" smtClean="0"/>
              <a:t>20/09/2023</a:t>
            </a:fld>
            <a:endParaRPr lang="fr-FR"/>
          </a:p>
        </p:txBody>
      </p:sp>
      <p:sp>
        <p:nvSpPr>
          <p:cNvPr id="5" name="Espace réservé du pied de page 4">
            <a:extLst>
              <a:ext uri="{FF2B5EF4-FFF2-40B4-BE49-F238E27FC236}">
                <a16:creationId xmlns:a16="http://schemas.microsoft.com/office/drawing/2014/main" id="{20B195C2-A6DC-946C-21C6-11EEF36D296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C7C79B4-B5E6-8633-FFF9-1C5677B2E455}"/>
              </a:ext>
            </a:extLst>
          </p:cNvPr>
          <p:cNvSpPr>
            <a:spLocks noGrp="1"/>
          </p:cNvSpPr>
          <p:nvPr>
            <p:ph type="sldNum" sz="quarter" idx="12"/>
          </p:nvPr>
        </p:nvSpPr>
        <p:spPr/>
        <p:txBody>
          <a:bodyPr/>
          <a:lstStyle/>
          <a:p>
            <a:fld id="{AC57F70B-91D8-47DB-A4ED-BD81044DAE75}" type="slidenum">
              <a:rPr lang="fr-FR" smtClean="0"/>
              <a:t>‹N°›</a:t>
            </a:fld>
            <a:endParaRPr lang="fr-FR"/>
          </a:p>
        </p:txBody>
      </p:sp>
    </p:spTree>
    <p:extLst>
      <p:ext uri="{BB962C8B-B14F-4D97-AF65-F5344CB8AC3E}">
        <p14:creationId xmlns:p14="http://schemas.microsoft.com/office/powerpoint/2010/main" val="331520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u Demet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87E3227-4BC2-4F74-B5E3-BF307156443D}"/>
              </a:ext>
            </a:extLst>
          </p:cNvPr>
          <p:cNvSpPr/>
          <p:nvPr userDrawn="1"/>
        </p:nvSpPr>
        <p:spPr>
          <a:xfrm>
            <a:off x="0" y="-748"/>
            <a:ext cx="182880" cy="6858000"/>
          </a:xfrm>
          <a:prstGeom prst="rect">
            <a:avLst/>
          </a:prstGeom>
          <a:solidFill>
            <a:srgbClr val="6FBD24"/>
          </a:solidFill>
          <a:ln>
            <a:noFill/>
          </a:ln>
          <a:effectLst/>
        </p:spPr>
        <p:style>
          <a:lnRef idx="1">
            <a:schemeClr val="accent1"/>
          </a:lnRef>
          <a:fillRef idx="3">
            <a:schemeClr val="accent1"/>
          </a:fillRef>
          <a:effectRef idx="2">
            <a:schemeClr val="accent1"/>
          </a:effectRef>
          <a:fontRef idx="minor">
            <a:schemeClr val="lt1"/>
          </a:fontRef>
        </p:style>
      </p:sp>
      <p:sp>
        <p:nvSpPr>
          <p:cNvPr id="3" name="Triangle rectangle 2">
            <a:extLst>
              <a:ext uri="{FF2B5EF4-FFF2-40B4-BE49-F238E27FC236}">
                <a16:creationId xmlns:a16="http://schemas.microsoft.com/office/drawing/2014/main" id="{5E324B56-D9CE-42F5-B0ED-60DAF6D1BF01}"/>
              </a:ext>
            </a:extLst>
          </p:cNvPr>
          <p:cNvSpPr/>
          <p:nvPr userDrawn="1"/>
        </p:nvSpPr>
        <p:spPr>
          <a:xfrm rot="5400000">
            <a:off x="1772566" y="-1777455"/>
            <a:ext cx="5041425" cy="8586558"/>
          </a:xfrm>
          <a:prstGeom prst="rtTriangle">
            <a:avLst/>
          </a:prstGeom>
          <a:solidFill>
            <a:srgbClr val="E9A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riangle isocèle 3">
            <a:extLst>
              <a:ext uri="{FF2B5EF4-FFF2-40B4-BE49-F238E27FC236}">
                <a16:creationId xmlns:a16="http://schemas.microsoft.com/office/drawing/2014/main" id="{D30582EF-3D67-4B0D-BF49-33DE8EB74439}"/>
              </a:ext>
            </a:extLst>
          </p:cNvPr>
          <p:cNvSpPr/>
          <p:nvPr userDrawn="1"/>
        </p:nvSpPr>
        <p:spPr>
          <a:xfrm rot="5400000">
            <a:off x="305772" y="4327432"/>
            <a:ext cx="625900" cy="1237130"/>
          </a:xfrm>
          <a:prstGeom prst="triangle">
            <a:avLst>
              <a:gd name="adj" fmla="val 100000"/>
            </a:avLst>
          </a:prstGeom>
          <a:solidFill>
            <a:srgbClr val="6FB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20C03219-1614-4B32-90D6-CB739CEA500C}"/>
              </a:ext>
            </a:extLst>
          </p:cNvPr>
          <p:cNvSpPr/>
          <p:nvPr userDrawn="1"/>
        </p:nvSpPr>
        <p:spPr>
          <a:xfrm>
            <a:off x="182880" y="-17649"/>
            <a:ext cx="11986627" cy="6843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le Placeholder 1">
            <a:extLst>
              <a:ext uri="{FF2B5EF4-FFF2-40B4-BE49-F238E27FC236}">
                <a16:creationId xmlns:a16="http://schemas.microsoft.com/office/drawing/2014/main" id="{BC02D78D-217F-43EF-B434-AB05A17BC369}"/>
              </a:ext>
            </a:extLst>
          </p:cNvPr>
          <p:cNvSpPr>
            <a:spLocks noGrp="1"/>
          </p:cNvSpPr>
          <p:nvPr>
            <p:ph type="title"/>
          </p:nvPr>
        </p:nvSpPr>
        <p:spPr>
          <a:xfrm>
            <a:off x="1657351" y="320384"/>
            <a:ext cx="8390946" cy="1280890"/>
          </a:xfrm>
          <a:prstGeom prst="rect">
            <a:avLst/>
          </a:prstGeom>
        </p:spPr>
        <p:txBody>
          <a:bodyPr vert="horz" lIns="91440" tIns="45720" rIns="91440" bIns="45720" rtlCol="0" anchor="ctr">
            <a:normAutofit/>
          </a:bodyPr>
          <a:lstStyle>
            <a:lvl1pPr>
              <a:defRPr>
                <a:solidFill>
                  <a:srgbClr val="6FBD24"/>
                </a:solidFill>
              </a:defRPr>
            </a:lvl1pPr>
          </a:lstStyle>
          <a:p>
            <a:r>
              <a:rPr lang="fr-FR"/>
              <a:t>Modifiez le style du titre</a:t>
            </a:r>
            <a:endParaRPr lang="en-US"/>
          </a:p>
        </p:txBody>
      </p:sp>
      <p:sp>
        <p:nvSpPr>
          <p:cNvPr id="19" name="Freeform 11">
            <a:extLst>
              <a:ext uri="{FF2B5EF4-FFF2-40B4-BE49-F238E27FC236}">
                <a16:creationId xmlns:a16="http://schemas.microsoft.com/office/drawing/2014/main" id="{9270AFA2-8C8A-435F-90E6-AF9804C2F8C8}"/>
              </a:ext>
            </a:extLst>
          </p:cNvPr>
          <p:cNvSpPr/>
          <p:nvPr userDrawn="1"/>
        </p:nvSpPr>
        <p:spPr bwMode="auto">
          <a:xfrm flipV="1">
            <a:off x="-9780" y="706046"/>
            <a:ext cx="124706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rgbClr val="F2F2F2"/>
          </a:solidFill>
          <a:ln>
            <a:noFill/>
          </a:ln>
        </p:spPr>
        <p:txBody>
          <a:bodyPr/>
          <a:lstStyle/>
          <a:p>
            <a:endParaRPr lang="fr-FR"/>
          </a:p>
        </p:txBody>
      </p:sp>
      <p:sp>
        <p:nvSpPr>
          <p:cNvPr id="21" name="Slide Number Placeholder 5">
            <a:extLst>
              <a:ext uri="{FF2B5EF4-FFF2-40B4-BE49-F238E27FC236}">
                <a16:creationId xmlns:a16="http://schemas.microsoft.com/office/drawing/2014/main" id="{17F8DF8C-B1DE-4264-BA43-62C91DABDF6A}"/>
              </a:ext>
            </a:extLst>
          </p:cNvPr>
          <p:cNvSpPr txBox="1">
            <a:spLocks/>
          </p:cNvSpPr>
          <p:nvPr userDrawn="1"/>
        </p:nvSpPr>
        <p:spPr>
          <a:xfrm>
            <a:off x="601968" y="771063"/>
            <a:ext cx="77976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b="1" smtClean="0">
                <a:solidFill>
                  <a:srgbClr val="E9A236"/>
                </a:solidFill>
              </a:rPr>
              <a:pPr/>
              <a:t>‹N°›</a:t>
            </a:fld>
            <a:endParaRPr lang="en-US" b="1">
              <a:solidFill>
                <a:srgbClr val="E9A236"/>
              </a:solidFill>
            </a:endParaRPr>
          </a:p>
        </p:txBody>
      </p:sp>
      <p:pic>
        <p:nvPicPr>
          <p:cNvPr id="2" name="Espace réservé du contenu 4">
            <a:extLst>
              <a:ext uri="{FF2B5EF4-FFF2-40B4-BE49-F238E27FC236}">
                <a16:creationId xmlns:a16="http://schemas.microsoft.com/office/drawing/2014/main" id="{C2B8433B-D9A6-4123-8CF7-9F2BF5F6DA21}"/>
              </a:ext>
            </a:extLst>
          </p:cNvPr>
          <p:cNvPicPr>
            <a:picLocks noChangeAspect="1"/>
          </p:cNvPicPr>
          <p:nvPr userDrawn="1"/>
        </p:nvPicPr>
        <p:blipFill>
          <a:blip r:embed="rId2"/>
          <a:stretch>
            <a:fillRect/>
          </a:stretch>
        </p:blipFill>
        <p:spPr>
          <a:xfrm>
            <a:off x="10718048" y="488202"/>
            <a:ext cx="1009147" cy="945253"/>
          </a:xfrm>
          <a:prstGeom prst="rect">
            <a:avLst/>
          </a:prstGeom>
        </p:spPr>
      </p:pic>
      <p:sp>
        <p:nvSpPr>
          <p:cNvPr id="12" name="Text Placeholder 2">
            <a:extLst>
              <a:ext uri="{FF2B5EF4-FFF2-40B4-BE49-F238E27FC236}">
                <a16:creationId xmlns:a16="http://schemas.microsoft.com/office/drawing/2014/main" id="{16F430A1-7144-46EF-875F-E3615C2A0E83}"/>
              </a:ext>
            </a:extLst>
          </p:cNvPr>
          <p:cNvSpPr>
            <a:spLocks noGrp="1"/>
          </p:cNvSpPr>
          <p:nvPr>
            <p:ph idx="1"/>
          </p:nvPr>
        </p:nvSpPr>
        <p:spPr>
          <a:xfrm>
            <a:off x="1657351" y="2133600"/>
            <a:ext cx="9847261" cy="38862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ZoneTexte 4">
            <a:extLst>
              <a:ext uri="{FF2B5EF4-FFF2-40B4-BE49-F238E27FC236}">
                <a16:creationId xmlns:a16="http://schemas.microsoft.com/office/drawing/2014/main" id="{5874E0EE-B460-42D3-B4E5-DB6F9EB62512}"/>
              </a:ext>
            </a:extLst>
          </p:cNvPr>
          <p:cNvSpPr txBox="1"/>
          <p:nvPr userDrawn="1"/>
        </p:nvSpPr>
        <p:spPr>
          <a:xfrm>
            <a:off x="205373" y="6604588"/>
            <a:ext cx="6048731" cy="246221"/>
          </a:xfrm>
          <a:prstGeom prst="rect">
            <a:avLst/>
          </a:prstGeom>
          <a:noFill/>
        </p:spPr>
        <p:txBody>
          <a:bodyPr wrap="square" rtlCol="0">
            <a:spAutoFit/>
          </a:bodyPr>
          <a:lstStyle/>
          <a:p>
            <a:r>
              <a:rPr lang="fr-FR" sz="1000" dirty="0">
                <a:solidFill>
                  <a:schemeClr val="tx1"/>
                </a:solidFill>
              </a:rPr>
              <a:t>APPEL A PROJETS INNOVANTS CLUB DEMETER</a:t>
            </a:r>
          </a:p>
        </p:txBody>
      </p:sp>
    </p:spTree>
    <p:extLst>
      <p:ext uri="{BB962C8B-B14F-4D97-AF65-F5344CB8AC3E}">
        <p14:creationId xmlns:p14="http://schemas.microsoft.com/office/powerpoint/2010/main" val="442559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1_Placeholder-Image">
    <p:spTree>
      <p:nvGrpSpPr>
        <p:cNvPr id="1" name=""/>
        <p:cNvGrpSpPr/>
        <p:nvPr/>
      </p:nvGrpSpPr>
      <p:grpSpPr>
        <a:xfrm>
          <a:off x="0" y="0"/>
          <a:ext cx="0" cy="0"/>
          <a:chOff x="0" y="0"/>
          <a:chExt cx="0" cy="0"/>
        </a:xfrm>
      </p:grpSpPr>
      <p:sp>
        <p:nvSpPr>
          <p:cNvPr id="8" name="Picture Placeholder 2"/>
          <p:cNvSpPr>
            <a:spLocks noGrp="1"/>
          </p:cNvSpPr>
          <p:nvPr>
            <p:ph type="pic" sz="quarter" idx="10"/>
          </p:nvPr>
        </p:nvSpPr>
        <p:spPr>
          <a:xfrm>
            <a:off x="1263041" y="2045249"/>
            <a:ext cx="3036040" cy="2561492"/>
          </a:xfrm>
          <a:solidFill>
            <a:schemeClr val="bg1">
              <a:lumMod val="95000"/>
            </a:schemeClr>
          </a:solidFill>
        </p:spPr>
        <p:txBody>
          <a:bodyPr>
            <a:normAutofit/>
          </a:bodyPr>
          <a:lstStyle>
            <a:lvl1pPr>
              <a:defRPr sz="1400"/>
            </a:lvl1pPr>
          </a:lstStyle>
          <a:p>
            <a:endParaRPr lang="en-US"/>
          </a:p>
        </p:txBody>
      </p:sp>
      <p:sp>
        <p:nvSpPr>
          <p:cNvPr id="12" name="Picture Placeholder 2"/>
          <p:cNvSpPr>
            <a:spLocks noGrp="1"/>
          </p:cNvSpPr>
          <p:nvPr>
            <p:ph type="pic" sz="quarter" idx="11"/>
          </p:nvPr>
        </p:nvSpPr>
        <p:spPr>
          <a:xfrm>
            <a:off x="4646397" y="2045249"/>
            <a:ext cx="3036040" cy="2561492"/>
          </a:xfrm>
          <a:solidFill>
            <a:schemeClr val="bg1">
              <a:lumMod val="95000"/>
            </a:schemeClr>
          </a:solidFill>
        </p:spPr>
        <p:txBody>
          <a:bodyPr>
            <a:normAutofit/>
          </a:bodyPr>
          <a:lstStyle>
            <a:lvl1pPr>
              <a:defRPr sz="1400"/>
            </a:lvl1pPr>
          </a:lstStyle>
          <a:p>
            <a:endParaRPr lang="en-US"/>
          </a:p>
        </p:txBody>
      </p:sp>
      <p:sp>
        <p:nvSpPr>
          <p:cNvPr id="13" name="Picture Placeholder 2"/>
          <p:cNvSpPr>
            <a:spLocks noGrp="1"/>
          </p:cNvSpPr>
          <p:nvPr>
            <p:ph type="pic" sz="quarter" idx="12"/>
          </p:nvPr>
        </p:nvSpPr>
        <p:spPr>
          <a:xfrm>
            <a:off x="8029753" y="2045249"/>
            <a:ext cx="3036040" cy="2561492"/>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700256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F67C33-C804-803F-9EF4-014B79EA2C3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331808C-F657-BD17-B77B-89094F2E4F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4F9CFEA-2D7E-0C6A-B8DC-802EEC7BDF8E}"/>
              </a:ext>
            </a:extLst>
          </p:cNvPr>
          <p:cNvSpPr>
            <a:spLocks noGrp="1"/>
          </p:cNvSpPr>
          <p:nvPr>
            <p:ph type="dt" sz="half" idx="10"/>
          </p:nvPr>
        </p:nvSpPr>
        <p:spPr/>
        <p:txBody>
          <a:bodyPr/>
          <a:lstStyle/>
          <a:p>
            <a:fld id="{270A56FF-6DDC-40EB-8906-DB808528D53E}" type="datetimeFigureOut">
              <a:rPr lang="fr-FR" smtClean="0"/>
              <a:t>20/09/2023</a:t>
            </a:fld>
            <a:endParaRPr lang="fr-FR"/>
          </a:p>
        </p:txBody>
      </p:sp>
      <p:sp>
        <p:nvSpPr>
          <p:cNvPr id="5" name="Espace réservé du pied de page 4">
            <a:extLst>
              <a:ext uri="{FF2B5EF4-FFF2-40B4-BE49-F238E27FC236}">
                <a16:creationId xmlns:a16="http://schemas.microsoft.com/office/drawing/2014/main" id="{4D7A9D70-14B8-9AFC-40C4-2BE43F1335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A1DAF25-430A-6916-9291-999736A470DC}"/>
              </a:ext>
            </a:extLst>
          </p:cNvPr>
          <p:cNvSpPr>
            <a:spLocks noGrp="1"/>
          </p:cNvSpPr>
          <p:nvPr>
            <p:ph type="sldNum" sz="quarter" idx="12"/>
          </p:nvPr>
        </p:nvSpPr>
        <p:spPr/>
        <p:txBody>
          <a:bodyPr/>
          <a:lstStyle/>
          <a:p>
            <a:fld id="{2305766C-5B6C-4A14-834B-49238D4534A8}" type="slidenum">
              <a:rPr lang="fr-FR" smtClean="0"/>
              <a:t>‹N°›</a:t>
            </a:fld>
            <a:endParaRPr lang="fr-FR"/>
          </a:p>
        </p:txBody>
      </p:sp>
    </p:spTree>
    <p:extLst>
      <p:ext uri="{BB962C8B-B14F-4D97-AF65-F5344CB8AC3E}">
        <p14:creationId xmlns:p14="http://schemas.microsoft.com/office/powerpoint/2010/main" val="922709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089B28-B41A-51D4-5205-F7F6D4C1143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FBAABA5-3BD1-FBAB-3228-19207094F69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1ADC950-0C1D-1050-2EA1-291F78A6B005}"/>
              </a:ext>
            </a:extLst>
          </p:cNvPr>
          <p:cNvSpPr>
            <a:spLocks noGrp="1"/>
          </p:cNvSpPr>
          <p:nvPr>
            <p:ph type="dt" sz="half" idx="10"/>
          </p:nvPr>
        </p:nvSpPr>
        <p:spPr/>
        <p:txBody>
          <a:bodyPr/>
          <a:lstStyle/>
          <a:p>
            <a:fld id="{270A56FF-6DDC-40EB-8906-DB808528D53E}" type="datetimeFigureOut">
              <a:rPr lang="fr-FR" smtClean="0"/>
              <a:t>20/09/2023</a:t>
            </a:fld>
            <a:endParaRPr lang="fr-FR"/>
          </a:p>
        </p:txBody>
      </p:sp>
      <p:sp>
        <p:nvSpPr>
          <p:cNvPr id="5" name="Espace réservé du pied de page 4">
            <a:extLst>
              <a:ext uri="{FF2B5EF4-FFF2-40B4-BE49-F238E27FC236}">
                <a16:creationId xmlns:a16="http://schemas.microsoft.com/office/drawing/2014/main" id="{083B6378-45DE-CA11-E5F8-5F19354304C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02FF482-3B3C-7FF8-CF80-0A3E985072BA}"/>
              </a:ext>
            </a:extLst>
          </p:cNvPr>
          <p:cNvSpPr>
            <a:spLocks noGrp="1"/>
          </p:cNvSpPr>
          <p:nvPr>
            <p:ph type="sldNum" sz="quarter" idx="12"/>
          </p:nvPr>
        </p:nvSpPr>
        <p:spPr/>
        <p:txBody>
          <a:bodyPr/>
          <a:lstStyle/>
          <a:p>
            <a:fld id="{2305766C-5B6C-4A14-834B-49238D4534A8}" type="slidenum">
              <a:rPr lang="fr-FR" smtClean="0"/>
              <a:t>‹N°›</a:t>
            </a:fld>
            <a:endParaRPr lang="fr-FR"/>
          </a:p>
        </p:txBody>
      </p:sp>
    </p:spTree>
    <p:extLst>
      <p:ext uri="{BB962C8B-B14F-4D97-AF65-F5344CB8AC3E}">
        <p14:creationId xmlns:p14="http://schemas.microsoft.com/office/powerpoint/2010/main" val="773329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38F7CE-D065-A9DE-2009-A669440B56B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D3B4D00-0E32-648A-8B4D-73FD1B3071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FC30E08-D6FB-BB91-6BE2-6D892E7321A2}"/>
              </a:ext>
            </a:extLst>
          </p:cNvPr>
          <p:cNvSpPr>
            <a:spLocks noGrp="1"/>
          </p:cNvSpPr>
          <p:nvPr>
            <p:ph type="dt" sz="half" idx="10"/>
          </p:nvPr>
        </p:nvSpPr>
        <p:spPr/>
        <p:txBody>
          <a:bodyPr/>
          <a:lstStyle/>
          <a:p>
            <a:fld id="{270A56FF-6DDC-40EB-8906-DB808528D53E}" type="datetimeFigureOut">
              <a:rPr lang="fr-FR" smtClean="0"/>
              <a:t>20/09/2023</a:t>
            </a:fld>
            <a:endParaRPr lang="fr-FR"/>
          </a:p>
        </p:txBody>
      </p:sp>
      <p:sp>
        <p:nvSpPr>
          <p:cNvPr id="5" name="Espace réservé du pied de page 4">
            <a:extLst>
              <a:ext uri="{FF2B5EF4-FFF2-40B4-BE49-F238E27FC236}">
                <a16:creationId xmlns:a16="http://schemas.microsoft.com/office/drawing/2014/main" id="{8547F209-7B4D-3326-3CF6-BC10D546B6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1CADAE4-0B0E-79D1-C0F6-107F37F5D332}"/>
              </a:ext>
            </a:extLst>
          </p:cNvPr>
          <p:cNvSpPr>
            <a:spLocks noGrp="1"/>
          </p:cNvSpPr>
          <p:nvPr>
            <p:ph type="sldNum" sz="quarter" idx="12"/>
          </p:nvPr>
        </p:nvSpPr>
        <p:spPr/>
        <p:txBody>
          <a:bodyPr/>
          <a:lstStyle/>
          <a:p>
            <a:fld id="{2305766C-5B6C-4A14-834B-49238D4534A8}" type="slidenum">
              <a:rPr lang="fr-FR" smtClean="0"/>
              <a:t>‹N°›</a:t>
            </a:fld>
            <a:endParaRPr lang="fr-FR"/>
          </a:p>
        </p:txBody>
      </p:sp>
    </p:spTree>
    <p:extLst>
      <p:ext uri="{BB962C8B-B14F-4D97-AF65-F5344CB8AC3E}">
        <p14:creationId xmlns:p14="http://schemas.microsoft.com/office/powerpoint/2010/main" val="572202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F514DC-6AE5-721F-8F70-D0BAF1EA582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47DD080-2AE9-13CF-3FA9-D985C912D23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F22590F-4BCA-E071-5FF8-DA77540B0A0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F1C9128-D024-97C2-E3AF-0FB824A12D75}"/>
              </a:ext>
            </a:extLst>
          </p:cNvPr>
          <p:cNvSpPr>
            <a:spLocks noGrp="1"/>
          </p:cNvSpPr>
          <p:nvPr>
            <p:ph type="dt" sz="half" idx="10"/>
          </p:nvPr>
        </p:nvSpPr>
        <p:spPr/>
        <p:txBody>
          <a:bodyPr/>
          <a:lstStyle/>
          <a:p>
            <a:fld id="{270A56FF-6DDC-40EB-8906-DB808528D53E}" type="datetimeFigureOut">
              <a:rPr lang="fr-FR" smtClean="0"/>
              <a:t>20/09/2023</a:t>
            </a:fld>
            <a:endParaRPr lang="fr-FR"/>
          </a:p>
        </p:txBody>
      </p:sp>
      <p:sp>
        <p:nvSpPr>
          <p:cNvPr id="6" name="Espace réservé du pied de page 5">
            <a:extLst>
              <a:ext uri="{FF2B5EF4-FFF2-40B4-BE49-F238E27FC236}">
                <a16:creationId xmlns:a16="http://schemas.microsoft.com/office/drawing/2014/main" id="{436A9079-B439-9403-5C99-A41FE8043E2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A50D940-2665-AE40-86BB-5DED48198C8B}"/>
              </a:ext>
            </a:extLst>
          </p:cNvPr>
          <p:cNvSpPr>
            <a:spLocks noGrp="1"/>
          </p:cNvSpPr>
          <p:nvPr>
            <p:ph type="sldNum" sz="quarter" idx="12"/>
          </p:nvPr>
        </p:nvSpPr>
        <p:spPr/>
        <p:txBody>
          <a:bodyPr/>
          <a:lstStyle/>
          <a:p>
            <a:fld id="{2305766C-5B6C-4A14-834B-49238D4534A8}" type="slidenum">
              <a:rPr lang="fr-FR" smtClean="0"/>
              <a:t>‹N°›</a:t>
            </a:fld>
            <a:endParaRPr lang="fr-FR"/>
          </a:p>
        </p:txBody>
      </p:sp>
    </p:spTree>
    <p:extLst>
      <p:ext uri="{BB962C8B-B14F-4D97-AF65-F5344CB8AC3E}">
        <p14:creationId xmlns:p14="http://schemas.microsoft.com/office/powerpoint/2010/main" val="3457402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E0E087-D634-011D-742A-F1D3876AD6C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890A406-0EBD-D198-880C-2118B280C4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7BE22CA-D352-DB57-BE6F-8D4AAE4CAF4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6E10777-87D9-F66F-C448-454D2FFD55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FCBF7F6-50BB-6B16-CDA0-8CE5F4EBE53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4190345-D8B8-DC2C-B687-30FFF6EFCAE7}"/>
              </a:ext>
            </a:extLst>
          </p:cNvPr>
          <p:cNvSpPr>
            <a:spLocks noGrp="1"/>
          </p:cNvSpPr>
          <p:nvPr>
            <p:ph type="dt" sz="half" idx="10"/>
          </p:nvPr>
        </p:nvSpPr>
        <p:spPr/>
        <p:txBody>
          <a:bodyPr/>
          <a:lstStyle/>
          <a:p>
            <a:fld id="{270A56FF-6DDC-40EB-8906-DB808528D53E}" type="datetimeFigureOut">
              <a:rPr lang="fr-FR" smtClean="0"/>
              <a:t>20/09/2023</a:t>
            </a:fld>
            <a:endParaRPr lang="fr-FR"/>
          </a:p>
        </p:txBody>
      </p:sp>
      <p:sp>
        <p:nvSpPr>
          <p:cNvPr id="8" name="Espace réservé du pied de page 7">
            <a:extLst>
              <a:ext uri="{FF2B5EF4-FFF2-40B4-BE49-F238E27FC236}">
                <a16:creationId xmlns:a16="http://schemas.microsoft.com/office/drawing/2014/main" id="{4128883A-5041-5154-DC89-41E70ED9B00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3582343-7505-F67F-CCEE-16AE9E3380C9}"/>
              </a:ext>
            </a:extLst>
          </p:cNvPr>
          <p:cNvSpPr>
            <a:spLocks noGrp="1"/>
          </p:cNvSpPr>
          <p:nvPr>
            <p:ph type="sldNum" sz="quarter" idx="12"/>
          </p:nvPr>
        </p:nvSpPr>
        <p:spPr/>
        <p:txBody>
          <a:bodyPr/>
          <a:lstStyle/>
          <a:p>
            <a:fld id="{2305766C-5B6C-4A14-834B-49238D4534A8}" type="slidenum">
              <a:rPr lang="fr-FR" smtClean="0"/>
              <a:t>‹N°›</a:t>
            </a:fld>
            <a:endParaRPr lang="fr-FR"/>
          </a:p>
        </p:txBody>
      </p:sp>
    </p:spTree>
    <p:extLst>
      <p:ext uri="{BB962C8B-B14F-4D97-AF65-F5344CB8AC3E}">
        <p14:creationId xmlns:p14="http://schemas.microsoft.com/office/powerpoint/2010/main" val="2969815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A440F9-7CCB-565D-1A89-9F486F84546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7923B9E-B7D0-3F47-750D-DE70E858619D}"/>
              </a:ext>
            </a:extLst>
          </p:cNvPr>
          <p:cNvSpPr>
            <a:spLocks noGrp="1"/>
          </p:cNvSpPr>
          <p:nvPr>
            <p:ph type="dt" sz="half" idx="10"/>
          </p:nvPr>
        </p:nvSpPr>
        <p:spPr/>
        <p:txBody>
          <a:bodyPr/>
          <a:lstStyle/>
          <a:p>
            <a:fld id="{270A56FF-6DDC-40EB-8906-DB808528D53E}" type="datetimeFigureOut">
              <a:rPr lang="fr-FR" smtClean="0"/>
              <a:t>20/09/2023</a:t>
            </a:fld>
            <a:endParaRPr lang="fr-FR"/>
          </a:p>
        </p:txBody>
      </p:sp>
      <p:sp>
        <p:nvSpPr>
          <p:cNvPr id="4" name="Espace réservé du pied de page 3">
            <a:extLst>
              <a:ext uri="{FF2B5EF4-FFF2-40B4-BE49-F238E27FC236}">
                <a16:creationId xmlns:a16="http://schemas.microsoft.com/office/drawing/2014/main" id="{7EFBB0E8-1DFB-EC65-8E75-0D06E6D0666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85F107E-1EE3-F5C4-BF15-4F9CDA83FBEF}"/>
              </a:ext>
            </a:extLst>
          </p:cNvPr>
          <p:cNvSpPr>
            <a:spLocks noGrp="1"/>
          </p:cNvSpPr>
          <p:nvPr>
            <p:ph type="sldNum" sz="quarter" idx="12"/>
          </p:nvPr>
        </p:nvSpPr>
        <p:spPr/>
        <p:txBody>
          <a:bodyPr/>
          <a:lstStyle/>
          <a:p>
            <a:fld id="{2305766C-5B6C-4A14-834B-49238D4534A8}" type="slidenum">
              <a:rPr lang="fr-FR" smtClean="0"/>
              <a:t>‹N°›</a:t>
            </a:fld>
            <a:endParaRPr lang="fr-FR"/>
          </a:p>
        </p:txBody>
      </p:sp>
    </p:spTree>
    <p:extLst>
      <p:ext uri="{BB962C8B-B14F-4D97-AF65-F5344CB8AC3E}">
        <p14:creationId xmlns:p14="http://schemas.microsoft.com/office/powerpoint/2010/main" val="523455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9C245F-98F4-FD76-E498-9412BB86AE2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4E90521-0A71-E580-007E-72B09C81EA9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5470CB5-CA74-64A0-9024-AC6CE786ABA0}"/>
              </a:ext>
            </a:extLst>
          </p:cNvPr>
          <p:cNvSpPr>
            <a:spLocks noGrp="1"/>
          </p:cNvSpPr>
          <p:nvPr>
            <p:ph type="dt" sz="half" idx="10"/>
          </p:nvPr>
        </p:nvSpPr>
        <p:spPr/>
        <p:txBody>
          <a:bodyPr/>
          <a:lstStyle/>
          <a:p>
            <a:fld id="{C3A6B1DB-4B60-4A46-817C-49EC8F01667C}" type="datetimeFigureOut">
              <a:rPr lang="fr-FR" smtClean="0"/>
              <a:t>20/09/2023</a:t>
            </a:fld>
            <a:endParaRPr lang="fr-FR"/>
          </a:p>
        </p:txBody>
      </p:sp>
      <p:sp>
        <p:nvSpPr>
          <p:cNvPr id="5" name="Espace réservé du pied de page 4">
            <a:extLst>
              <a:ext uri="{FF2B5EF4-FFF2-40B4-BE49-F238E27FC236}">
                <a16:creationId xmlns:a16="http://schemas.microsoft.com/office/drawing/2014/main" id="{9F9178D1-B4BC-EF03-F4F1-4FAD116BCD8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AC18ACD-00FC-90DC-E521-344AEB53A5B4}"/>
              </a:ext>
            </a:extLst>
          </p:cNvPr>
          <p:cNvSpPr>
            <a:spLocks noGrp="1"/>
          </p:cNvSpPr>
          <p:nvPr>
            <p:ph type="sldNum" sz="quarter" idx="12"/>
          </p:nvPr>
        </p:nvSpPr>
        <p:spPr/>
        <p:txBody>
          <a:bodyPr/>
          <a:lstStyle/>
          <a:p>
            <a:fld id="{AC57F70B-91D8-47DB-A4ED-BD81044DAE75}" type="slidenum">
              <a:rPr lang="fr-FR" smtClean="0"/>
              <a:t>‹N°›</a:t>
            </a:fld>
            <a:endParaRPr lang="fr-FR"/>
          </a:p>
        </p:txBody>
      </p:sp>
    </p:spTree>
    <p:extLst>
      <p:ext uri="{BB962C8B-B14F-4D97-AF65-F5344CB8AC3E}">
        <p14:creationId xmlns:p14="http://schemas.microsoft.com/office/powerpoint/2010/main" val="1573700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23E1F76-7112-93B0-5445-3E7088B0D2C5}"/>
              </a:ext>
            </a:extLst>
          </p:cNvPr>
          <p:cNvSpPr>
            <a:spLocks noGrp="1"/>
          </p:cNvSpPr>
          <p:nvPr>
            <p:ph type="dt" sz="half" idx="10"/>
          </p:nvPr>
        </p:nvSpPr>
        <p:spPr/>
        <p:txBody>
          <a:bodyPr/>
          <a:lstStyle/>
          <a:p>
            <a:fld id="{270A56FF-6DDC-40EB-8906-DB808528D53E}" type="datetimeFigureOut">
              <a:rPr lang="fr-FR" smtClean="0"/>
              <a:t>20/09/2023</a:t>
            </a:fld>
            <a:endParaRPr lang="fr-FR"/>
          </a:p>
        </p:txBody>
      </p:sp>
      <p:sp>
        <p:nvSpPr>
          <p:cNvPr id="3" name="Espace réservé du pied de page 2">
            <a:extLst>
              <a:ext uri="{FF2B5EF4-FFF2-40B4-BE49-F238E27FC236}">
                <a16:creationId xmlns:a16="http://schemas.microsoft.com/office/drawing/2014/main" id="{35436DCA-9FD3-4B3B-12BF-1C989B607BA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6E64A47-E5A4-6258-DDA1-47ED33A43AE5}"/>
              </a:ext>
            </a:extLst>
          </p:cNvPr>
          <p:cNvSpPr>
            <a:spLocks noGrp="1"/>
          </p:cNvSpPr>
          <p:nvPr>
            <p:ph type="sldNum" sz="quarter" idx="12"/>
          </p:nvPr>
        </p:nvSpPr>
        <p:spPr/>
        <p:txBody>
          <a:bodyPr/>
          <a:lstStyle/>
          <a:p>
            <a:fld id="{2305766C-5B6C-4A14-834B-49238D4534A8}" type="slidenum">
              <a:rPr lang="fr-FR" smtClean="0"/>
              <a:t>‹N°›</a:t>
            </a:fld>
            <a:endParaRPr lang="fr-FR"/>
          </a:p>
        </p:txBody>
      </p:sp>
    </p:spTree>
    <p:extLst>
      <p:ext uri="{BB962C8B-B14F-4D97-AF65-F5344CB8AC3E}">
        <p14:creationId xmlns:p14="http://schemas.microsoft.com/office/powerpoint/2010/main" val="759332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434268-C777-CED9-0762-F8074EFF464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C0B992F-DC04-C21B-DC9F-E83CC27077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98F4DBB-540A-2FD0-15AF-64B0041317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220BC88-C05D-AF05-F460-1A67C26A664D}"/>
              </a:ext>
            </a:extLst>
          </p:cNvPr>
          <p:cNvSpPr>
            <a:spLocks noGrp="1"/>
          </p:cNvSpPr>
          <p:nvPr>
            <p:ph type="dt" sz="half" idx="10"/>
          </p:nvPr>
        </p:nvSpPr>
        <p:spPr/>
        <p:txBody>
          <a:bodyPr/>
          <a:lstStyle/>
          <a:p>
            <a:fld id="{270A56FF-6DDC-40EB-8906-DB808528D53E}" type="datetimeFigureOut">
              <a:rPr lang="fr-FR" smtClean="0"/>
              <a:t>20/09/2023</a:t>
            </a:fld>
            <a:endParaRPr lang="fr-FR"/>
          </a:p>
        </p:txBody>
      </p:sp>
      <p:sp>
        <p:nvSpPr>
          <p:cNvPr id="6" name="Espace réservé du pied de page 5">
            <a:extLst>
              <a:ext uri="{FF2B5EF4-FFF2-40B4-BE49-F238E27FC236}">
                <a16:creationId xmlns:a16="http://schemas.microsoft.com/office/drawing/2014/main" id="{A5A06173-B8EC-4E89-9117-F78E7CB127A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FC7C545-E674-C7B0-2260-13DE28B2D51D}"/>
              </a:ext>
            </a:extLst>
          </p:cNvPr>
          <p:cNvSpPr>
            <a:spLocks noGrp="1"/>
          </p:cNvSpPr>
          <p:nvPr>
            <p:ph type="sldNum" sz="quarter" idx="12"/>
          </p:nvPr>
        </p:nvSpPr>
        <p:spPr/>
        <p:txBody>
          <a:bodyPr/>
          <a:lstStyle/>
          <a:p>
            <a:fld id="{2305766C-5B6C-4A14-834B-49238D4534A8}" type="slidenum">
              <a:rPr lang="fr-FR" smtClean="0"/>
              <a:t>‹N°›</a:t>
            </a:fld>
            <a:endParaRPr lang="fr-FR"/>
          </a:p>
        </p:txBody>
      </p:sp>
    </p:spTree>
    <p:extLst>
      <p:ext uri="{BB962C8B-B14F-4D97-AF65-F5344CB8AC3E}">
        <p14:creationId xmlns:p14="http://schemas.microsoft.com/office/powerpoint/2010/main" val="2198010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A582B9-9544-509A-1CF5-834AECF36E2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8AA549D-C7B3-DFAD-8D32-E4402D9597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C72C82A-D3E0-5789-7528-B8A36FBEB5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7A32DB1-FE48-1266-1A46-97462FD796F8}"/>
              </a:ext>
            </a:extLst>
          </p:cNvPr>
          <p:cNvSpPr>
            <a:spLocks noGrp="1"/>
          </p:cNvSpPr>
          <p:nvPr>
            <p:ph type="dt" sz="half" idx="10"/>
          </p:nvPr>
        </p:nvSpPr>
        <p:spPr/>
        <p:txBody>
          <a:bodyPr/>
          <a:lstStyle/>
          <a:p>
            <a:fld id="{270A56FF-6DDC-40EB-8906-DB808528D53E}" type="datetimeFigureOut">
              <a:rPr lang="fr-FR" smtClean="0"/>
              <a:t>20/09/2023</a:t>
            </a:fld>
            <a:endParaRPr lang="fr-FR"/>
          </a:p>
        </p:txBody>
      </p:sp>
      <p:sp>
        <p:nvSpPr>
          <p:cNvPr id="6" name="Espace réservé du pied de page 5">
            <a:extLst>
              <a:ext uri="{FF2B5EF4-FFF2-40B4-BE49-F238E27FC236}">
                <a16:creationId xmlns:a16="http://schemas.microsoft.com/office/drawing/2014/main" id="{9DBB26A0-5FB5-9350-8C33-7642B29865F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C3D899D-3EBB-19C7-B118-9096BC772F60}"/>
              </a:ext>
            </a:extLst>
          </p:cNvPr>
          <p:cNvSpPr>
            <a:spLocks noGrp="1"/>
          </p:cNvSpPr>
          <p:nvPr>
            <p:ph type="sldNum" sz="quarter" idx="12"/>
          </p:nvPr>
        </p:nvSpPr>
        <p:spPr/>
        <p:txBody>
          <a:bodyPr/>
          <a:lstStyle/>
          <a:p>
            <a:fld id="{2305766C-5B6C-4A14-834B-49238D4534A8}" type="slidenum">
              <a:rPr lang="fr-FR" smtClean="0"/>
              <a:t>‹N°›</a:t>
            </a:fld>
            <a:endParaRPr lang="fr-FR"/>
          </a:p>
        </p:txBody>
      </p:sp>
    </p:spTree>
    <p:extLst>
      <p:ext uri="{BB962C8B-B14F-4D97-AF65-F5344CB8AC3E}">
        <p14:creationId xmlns:p14="http://schemas.microsoft.com/office/powerpoint/2010/main" val="3844479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7F8B5D-8A1B-074A-75B5-7211EF97591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8272AD1-7E5F-0103-DEAF-50A2B5A2F6A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E04E58B-3BF0-B0C6-0EC8-22DB37348747}"/>
              </a:ext>
            </a:extLst>
          </p:cNvPr>
          <p:cNvSpPr>
            <a:spLocks noGrp="1"/>
          </p:cNvSpPr>
          <p:nvPr>
            <p:ph type="dt" sz="half" idx="10"/>
          </p:nvPr>
        </p:nvSpPr>
        <p:spPr/>
        <p:txBody>
          <a:bodyPr/>
          <a:lstStyle/>
          <a:p>
            <a:fld id="{270A56FF-6DDC-40EB-8906-DB808528D53E}" type="datetimeFigureOut">
              <a:rPr lang="fr-FR" smtClean="0"/>
              <a:t>20/09/2023</a:t>
            </a:fld>
            <a:endParaRPr lang="fr-FR"/>
          </a:p>
        </p:txBody>
      </p:sp>
      <p:sp>
        <p:nvSpPr>
          <p:cNvPr id="5" name="Espace réservé du pied de page 4">
            <a:extLst>
              <a:ext uri="{FF2B5EF4-FFF2-40B4-BE49-F238E27FC236}">
                <a16:creationId xmlns:a16="http://schemas.microsoft.com/office/drawing/2014/main" id="{4C87BAC6-D173-5983-F73A-C9BBDCE769E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61C0754-EC40-4AD7-A73F-B712763AD762}"/>
              </a:ext>
            </a:extLst>
          </p:cNvPr>
          <p:cNvSpPr>
            <a:spLocks noGrp="1"/>
          </p:cNvSpPr>
          <p:nvPr>
            <p:ph type="sldNum" sz="quarter" idx="12"/>
          </p:nvPr>
        </p:nvSpPr>
        <p:spPr/>
        <p:txBody>
          <a:bodyPr/>
          <a:lstStyle/>
          <a:p>
            <a:fld id="{2305766C-5B6C-4A14-834B-49238D4534A8}" type="slidenum">
              <a:rPr lang="fr-FR" smtClean="0"/>
              <a:t>‹N°›</a:t>
            </a:fld>
            <a:endParaRPr lang="fr-FR"/>
          </a:p>
        </p:txBody>
      </p:sp>
    </p:spTree>
    <p:extLst>
      <p:ext uri="{BB962C8B-B14F-4D97-AF65-F5344CB8AC3E}">
        <p14:creationId xmlns:p14="http://schemas.microsoft.com/office/powerpoint/2010/main" val="1038706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C0BF739-F6CA-D4F8-F862-7CD7EDC3A11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7701905-5229-B882-CA00-C9E21B6575D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2BE83B8-6A6A-BD3A-0DF8-898EC8619FFE}"/>
              </a:ext>
            </a:extLst>
          </p:cNvPr>
          <p:cNvSpPr>
            <a:spLocks noGrp="1"/>
          </p:cNvSpPr>
          <p:nvPr>
            <p:ph type="dt" sz="half" idx="10"/>
          </p:nvPr>
        </p:nvSpPr>
        <p:spPr/>
        <p:txBody>
          <a:bodyPr/>
          <a:lstStyle/>
          <a:p>
            <a:fld id="{270A56FF-6DDC-40EB-8906-DB808528D53E}" type="datetimeFigureOut">
              <a:rPr lang="fr-FR" smtClean="0"/>
              <a:t>20/09/2023</a:t>
            </a:fld>
            <a:endParaRPr lang="fr-FR"/>
          </a:p>
        </p:txBody>
      </p:sp>
      <p:sp>
        <p:nvSpPr>
          <p:cNvPr id="5" name="Espace réservé du pied de page 4">
            <a:extLst>
              <a:ext uri="{FF2B5EF4-FFF2-40B4-BE49-F238E27FC236}">
                <a16:creationId xmlns:a16="http://schemas.microsoft.com/office/drawing/2014/main" id="{C7330E55-0248-7CAF-D160-B1C10A0A948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19CB116-6785-35AF-01C7-0FC15638FAD0}"/>
              </a:ext>
            </a:extLst>
          </p:cNvPr>
          <p:cNvSpPr>
            <a:spLocks noGrp="1"/>
          </p:cNvSpPr>
          <p:nvPr>
            <p:ph type="sldNum" sz="quarter" idx="12"/>
          </p:nvPr>
        </p:nvSpPr>
        <p:spPr/>
        <p:txBody>
          <a:bodyPr/>
          <a:lstStyle/>
          <a:p>
            <a:fld id="{2305766C-5B6C-4A14-834B-49238D4534A8}" type="slidenum">
              <a:rPr lang="fr-FR" smtClean="0"/>
              <a:t>‹N°›</a:t>
            </a:fld>
            <a:endParaRPr lang="fr-FR"/>
          </a:p>
        </p:txBody>
      </p:sp>
    </p:spTree>
    <p:extLst>
      <p:ext uri="{BB962C8B-B14F-4D97-AF65-F5344CB8AC3E}">
        <p14:creationId xmlns:p14="http://schemas.microsoft.com/office/powerpoint/2010/main" val="3043749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ransition 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FC414E-E5B5-48CE-AB2C-6158BC618EC9}"/>
              </a:ext>
            </a:extLst>
          </p:cNvPr>
          <p:cNvSpPr>
            <a:spLocks noGrp="1"/>
          </p:cNvSpPr>
          <p:nvPr>
            <p:ph type="title"/>
          </p:nvPr>
        </p:nvSpPr>
        <p:spPr>
          <a:xfrm>
            <a:off x="1727201" y="1203034"/>
            <a:ext cx="8390946" cy="1280890"/>
          </a:xfrm>
        </p:spPr>
        <p:txBody>
          <a:bodyPr/>
          <a:lstStyle>
            <a:lvl1pPr algn="ctr">
              <a:defRPr>
                <a:solidFill>
                  <a:srgbClr val="E9A236"/>
                </a:solidFill>
              </a:defRPr>
            </a:lvl1pPr>
          </a:lstStyle>
          <a:p>
            <a:r>
              <a:rPr lang="fr-FR"/>
              <a:t>Modifiez le style du titre</a:t>
            </a:r>
          </a:p>
        </p:txBody>
      </p:sp>
      <p:pic>
        <p:nvPicPr>
          <p:cNvPr id="8" name="Image 7">
            <a:extLst>
              <a:ext uri="{FF2B5EF4-FFF2-40B4-BE49-F238E27FC236}">
                <a16:creationId xmlns:a16="http://schemas.microsoft.com/office/drawing/2014/main" id="{76DD2094-7D62-4E56-9B66-853B3CC3AA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90665" y="6606172"/>
            <a:ext cx="1810669" cy="329213"/>
          </a:xfrm>
          <a:prstGeom prst="rect">
            <a:avLst/>
          </a:prstGeom>
        </p:spPr>
      </p:pic>
      <p:pic>
        <p:nvPicPr>
          <p:cNvPr id="5" name="Image 4" descr="Une image contenant extérieur, terrain, nuit, pluie&#10;&#10;Description générée automatiquement">
            <a:extLst>
              <a:ext uri="{FF2B5EF4-FFF2-40B4-BE49-F238E27FC236}">
                <a16:creationId xmlns:a16="http://schemas.microsoft.com/office/drawing/2014/main" id="{6F3FB212-A30D-479F-8CB8-EA7A3869A3BE}"/>
              </a:ext>
            </a:extLst>
          </p:cNvPr>
          <p:cNvPicPr>
            <a:picLocks noChangeAspect="1"/>
          </p:cNvPicPr>
          <p:nvPr userDrawn="1"/>
        </p:nvPicPr>
        <p:blipFill rotWithShape="1">
          <a:blip r:embed="rId3" cstate="screen">
            <a:alphaModFix amt="63000"/>
            <a:extLst>
              <a:ext uri="{28A0092B-C50C-407E-A947-70E740481C1C}">
                <a14:useLocalDpi xmlns:a14="http://schemas.microsoft.com/office/drawing/2010/main"/>
              </a:ext>
            </a:extLst>
          </a:blip>
          <a:srcRect/>
          <a:stretch/>
        </p:blipFill>
        <p:spPr>
          <a:xfrm>
            <a:off x="-10778" y="0"/>
            <a:ext cx="12202778" cy="6858000"/>
          </a:xfrm>
          <a:prstGeom prst="rect">
            <a:avLst/>
          </a:prstGeom>
        </p:spPr>
      </p:pic>
      <p:sp>
        <p:nvSpPr>
          <p:cNvPr id="6" name="Rectangle 5">
            <a:extLst>
              <a:ext uri="{FF2B5EF4-FFF2-40B4-BE49-F238E27FC236}">
                <a16:creationId xmlns:a16="http://schemas.microsoft.com/office/drawing/2014/main" id="{97D4662C-CBED-420F-908A-ADAB8EA29933}"/>
              </a:ext>
            </a:extLst>
          </p:cNvPr>
          <p:cNvSpPr/>
          <p:nvPr userDrawn="1"/>
        </p:nvSpPr>
        <p:spPr>
          <a:xfrm>
            <a:off x="182880" y="251828"/>
            <a:ext cx="11826240" cy="6354344"/>
          </a:xfrm>
          <a:prstGeom prst="rect">
            <a:avLst/>
          </a:prstGeom>
          <a:solidFill>
            <a:schemeClr val="bg1">
              <a:alpha val="7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28363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553F04-0B43-775A-C1F3-6E636724358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EBF7740-C37A-00AF-7FED-0C586F81B2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9F77BC2-E3CF-0B78-F268-99D12A59F62C}"/>
              </a:ext>
            </a:extLst>
          </p:cNvPr>
          <p:cNvSpPr>
            <a:spLocks noGrp="1"/>
          </p:cNvSpPr>
          <p:nvPr>
            <p:ph type="dt" sz="half" idx="10"/>
          </p:nvPr>
        </p:nvSpPr>
        <p:spPr/>
        <p:txBody>
          <a:bodyPr/>
          <a:lstStyle/>
          <a:p>
            <a:fld id="{C3A6B1DB-4B60-4A46-817C-49EC8F01667C}" type="datetimeFigureOut">
              <a:rPr lang="fr-FR" smtClean="0"/>
              <a:t>20/09/2023</a:t>
            </a:fld>
            <a:endParaRPr lang="fr-FR"/>
          </a:p>
        </p:txBody>
      </p:sp>
      <p:sp>
        <p:nvSpPr>
          <p:cNvPr id="5" name="Espace réservé du pied de page 4">
            <a:extLst>
              <a:ext uri="{FF2B5EF4-FFF2-40B4-BE49-F238E27FC236}">
                <a16:creationId xmlns:a16="http://schemas.microsoft.com/office/drawing/2014/main" id="{332903C6-5BD2-62A7-44E7-56F7970F0D8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8DBF099-5FB7-9C4A-6A0B-E430AFED41CC}"/>
              </a:ext>
            </a:extLst>
          </p:cNvPr>
          <p:cNvSpPr>
            <a:spLocks noGrp="1"/>
          </p:cNvSpPr>
          <p:nvPr>
            <p:ph type="sldNum" sz="quarter" idx="12"/>
          </p:nvPr>
        </p:nvSpPr>
        <p:spPr/>
        <p:txBody>
          <a:bodyPr/>
          <a:lstStyle/>
          <a:p>
            <a:fld id="{AC57F70B-91D8-47DB-A4ED-BD81044DAE75}" type="slidenum">
              <a:rPr lang="fr-FR" smtClean="0"/>
              <a:t>‹N°›</a:t>
            </a:fld>
            <a:endParaRPr lang="fr-FR"/>
          </a:p>
        </p:txBody>
      </p:sp>
    </p:spTree>
    <p:extLst>
      <p:ext uri="{BB962C8B-B14F-4D97-AF65-F5344CB8AC3E}">
        <p14:creationId xmlns:p14="http://schemas.microsoft.com/office/powerpoint/2010/main" val="324792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6213FE-CCA7-C804-06E7-1196D73B053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A4B1B9F-BC30-4131-0F6D-553089200A2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12CE5A7-F133-FF29-6D2B-89CB6CF5E3E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BF5BF6E-56CF-7BCF-E85D-1A3AF7797D07}"/>
              </a:ext>
            </a:extLst>
          </p:cNvPr>
          <p:cNvSpPr>
            <a:spLocks noGrp="1"/>
          </p:cNvSpPr>
          <p:nvPr>
            <p:ph type="dt" sz="half" idx="10"/>
          </p:nvPr>
        </p:nvSpPr>
        <p:spPr/>
        <p:txBody>
          <a:bodyPr/>
          <a:lstStyle/>
          <a:p>
            <a:fld id="{C3A6B1DB-4B60-4A46-817C-49EC8F01667C}" type="datetimeFigureOut">
              <a:rPr lang="fr-FR" smtClean="0"/>
              <a:t>20/09/2023</a:t>
            </a:fld>
            <a:endParaRPr lang="fr-FR"/>
          </a:p>
        </p:txBody>
      </p:sp>
      <p:sp>
        <p:nvSpPr>
          <p:cNvPr id="6" name="Espace réservé du pied de page 5">
            <a:extLst>
              <a:ext uri="{FF2B5EF4-FFF2-40B4-BE49-F238E27FC236}">
                <a16:creationId xmlns:a16="http://schemas.microsoft.com/office/drawing/2014/main" id="{E41AB600-68D2-B067-E251-92D7C2C4283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7049FB4-FF06-28D9-BE12-461A2CF895BA}"/>
              </a:ext>
            </a:extLst>
          </p:cNvPr>
          <p:cNvSpPr>
            <a:spLocks noGrp="1"/>
          </p:cNvSpPr>
          <p:nvPr>
            <p:ph type="sldNum" sz="quarter" idx="12"/>
          </p:nvPr>
        </p:nvSpPr>
        <p:spPr/>
        <p:txBody>
          <a:bodyPr/>
          <a:lstStyle/>
          <a:p>
            <a:fld id="{AC57F70B-91D8-47DB-A4ED-BD81044DAE75}" type="slidenum">
              <a:rPr lang="fr-FR" smtClean="0"/>
              <a:t>‹N°›</a:t>
            </a:fld>
            <a:endParaRPr lang="fr-FR"/>
          </a:p>
        </p:txBody>
      </p:sp>
    </p:spTree>
    <p:extLst>
      <p:ext uri="{BB962C8B-B14F-4D97-AF65-F5344CB8AC3E}">
        <p14:creationId xmlns:p14="http://schemas.microsoft.com/office/powerpoint/2010/main" val="422204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CC34F2-B93E-78F1-DF09-9DD2595AE6F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3AB2328-B9F8-C285-079E-613A26AAFD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C11A7A3-B7AD-C169-928F-8EEA66A1FFC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B4B169D-631E-D532-B8C5-72CA6D2C41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098D015-57AF-5AEA-A7E5-BE22069D9B6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2EAB429-0E74-DAA9-9BF1-6FDE15F42780}"/>
              </a:ext>
            </a:extLst>
          </p:cNvPr>
          <p:cNvSpPr>
            <a:spLocks noGrp="1"/>
          </p:cNvSpPr>
          <p:nvPr>
            <p:ph type="dt" sz="half" idx="10"/>
          </p:nvPr>
        </p:nvSpPr>
        <p:spPr/>
        <p:txBody>
          <a:bodyPr/>
          <a:lstStyle/>
          <a:p>
            <a:fld id="{C3A6B1DB-4B60-4A46-817C-49EC8F01667C}" type="datetimeFigureOut">
              <a:rPr lang="fr-FR" smtClean="0"/>
              <a:t>20/09/2023</a:t>
            </a:fld>
            <a:endParaRPr lang="fr-FR"/>
          </a:p>
        </p:txBody>
      </p:sp>
      <p:sp>
        <p:nvSpPr>
          <p:cNvPr id="8" name="Espace réservé du pied de page 7">
            <a:extLst>
              <a:ext uri="{FF2B5EF4-FFF2-40B4-BE49-F238E27FC236}">
                <a16:creationId xmlns:a16="http://schemas.microsoft.com/office/drawing/2014/main" id="{42C5FA13-2E9E-91AE-5D3D-9E1F65706C6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EA8FBA0-2B1A-E1C4-AE8E-8923C3383DE3}"/>
              </a:ext>
            </a:extLst>
          </p:cNvPr>
          <p:cNvSpPr>
            <a:spLocks noGrp="1"/>
          </p:cNvSpPr>
          <p:nvPr>
            <p:ph type="sldNum" sz="quarter" idx="12"/>
          </p:nvPr>
        </p:nvSpPr>
        <p:spPr/>
        <p:txBody>
          <a:bodyPr/>
          <a:lstStyle/>
          <a:p>
            <a:fld id="{AC57F70B-91D8-47DB-A4ED-BD81044DAE75}" type="slidenum">
              <a:rPr lang="fr-FR" smtClean="0"/>
              <a:t>‹N°›</a:t>
            </a:fld>
            <a:endParaRPr lang="fr-FR"/>
          </a:p>
        </p:txBody>
      </p:sp>
    </p:spTree>
    <p:extLst>
      <p:ext uri="{BB962C8B-B14F-4D97-AF65-F5344CB8AC3E}">
        <p14:creationId xmlns:p14="http://schemas.microsoft.com/office/powerpoint/2010/main" val="1731163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05400A-517B-23EF-9CA8-23B4CDA5D1B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47E44B3-145D-FA1F-955D-BA14EB8553C4}"/>
              </a:ext>
            </a:extLst>
          </p:cNvPr>
          <p:cNvSpPr>
            <a:spLocks noGrp="1"/>
          </p:cNvSpPr>
          <p:nvPr>
            <p:ph type="dt" sz="half" idx="10"/>
          </p:nvPr>
        </p:nvSpPr>
        <p:spPr/>
        <p:txBody>
          <a:bodyPr/>
          <a:lstStyle/>
          <a:p>
            <a:fld id="{C3A6B1DB-4B60-4A46-817C-49EC8F01667C}" type="datetimeFigureOut">
              <a:rPr lang="fr-FR" smtClean="0"/>
              <a:t>20/09/2023</a:t>
            </a:fld>
            <a:endParaRPr lang="fr-FR"/>
          </a:p>
        </p:txBody>
      </p:sp>
      <p:sp>
        <p:nvSpPr>
          <p:cNvPr id="4" name="Espace réservé du pied de page 3">
            <a:extLst>
              <a:ext uri="{FF2B5EF4-FFF2-40B4-BE49-F238E27FC236}">
                <a16:creationId xmlns:a16="http://schemas.microsoft.com/office/drawing/2014/main" id="{3AFB571C-0F09-CE29-FB6D-A0CCBD4DA27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BD67389-4A5A-114C-E5C3-CB411D906DE7}"/>
              </a:ext>
            </a:extLst>
          </p:cNvPr>
          <p:cNvSpPr>
            <a:spLocks noGrp="1"/>
          </p:cNvSpPr>
          <p:nvPr>
            <p:ph type="sldNum" sz="quarter" idx="12"/>
          </p:nvPr>
        </p:nvSpPr>
        <p:spPr/>
        <p:txBody>
          <a:bodyPr/>
          <a:lstStyle/>
          <a:p>
            <a:fld id="{AC57F70B-91D8-47DB-A4ED-BD81044DAE75}" type="slidenum">
              <a:rPr lang="fr-FR" smtClean="0"/>
              <a:t>‹N°›</a:t>
            </a:fld>
            <a:endParaRPr lang="fr-FR"/>
          </a:p>
        </p:txBody>
      </p:sp>
    </p:spTree>
    <p:extLst>
      <p:ext uri="{BB962C8B-B14F-4D97-AF65-F5344CB8AC3E}">
        <p14:creationId xmlns:p14="http://schemas.microsoft.com/office/powerpoint/2010/main" val="3768188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08359BB-861C-DF8B-3A60-BF75B296BB19}"/>
              </a:ext>
            </a:extLst>
          </p:cNvPr>
          <p:cNvSpPr>
            <a:spLocks noGrp="1"/>
          </p:cNvSpPr>
          <p:nvPr>
            <p:ph type="dt" sz="half" idx="10"/>
          </p:nvPr>
        </p:nvSpPr>
        <p:spPr/>
        <p:txBody>
          <a:bodyPr/>
          <a:lstStyle/>
          <a:p>
            <a:fld id="{C3A6B1DB-4B60-4A46-817C-49EC8F01667C}" type="datetimeFigureOut">
              <a:rPr lang="fr-FR" smtClean="0"/>
              <a:t>20/09/2023</a:t>
            </a:fld>
            <a:endParaRPr lang="fr-FR"/>
          </a:p>
        </p:txBody>
      </p:sp>
      <p:sp>
        <p:nvSpPr>
          <p:cNvPr id="3" name="Espace réservé du pied de page 2">
            <a:extLst>
              <a:ext uri="{FF2B5EF4-FFF2-40B4-BE49-F238E27FC236}">
                <a16:creationId xmlns:a16="http://schemas.microsoft.com/office/drawing/2014/main" id="{7096466B-6E9A-5F03-0CF9-7732F463F41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795F0A5-BDC8-0D71-906F-CA11FA1675F5}"/>
              </a:ext>
            </a:extLst>
          </p:cNvPr>
          <p:cNvSpPr>
            <a:spLocks noGrp="1"/>
          </p:cNvSpPr>
          <p:nvPr>
            <p:ph type="sldNum" sz="quarter" idx="12"/>
          </p:nvPr>
        </p:nvSpPr>
        <p:spPr/>
        <p:txBody>
          <a:bodyPr/>
          <a:lstStyle/>
          <a:p>
            <a:fld id="{AC57F70B-91D8-47DB-A4ED-BD81044DAE75}" type="slidenum">
              <a:rPr lang="fr-FR" smtClean="0"/>
              <a:t>‹N°›</a:t>
            </a:fld>
            <a:endParaRPr lang="fr-FR"/>
          </a:p>
        </p:txBody>
      </p:sp>
    </p:spTree>
    <p:extLst>
      <p:ext uri="{BB962C8B-B14F-4D97-AF65-F5344CB8AC3E}">
        <p14:creationId xmlns:p14="http://schemas.microsoft.com/office/powerpoint/2010/main" val="2544409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E42860-4532-FAB9-72E8-344DF1CA600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4C2DD74-2915-1092-272B-11F32BA7AC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2F02685-A405-0A99-8083-8F3A084206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1008FEB-5A83-60C6-5CD7-40FFE481E613}"/>
              </a:ext>
            </a:extLst>
          </p:cNvPr>
          <p:cNvSpPr>
            <a:spLocks noGrp="1"/>
          </p:cNvSpPr>
          <p:nvPr>
            <p:ph type="dt" sz="half" idx="10"/>
          </p:nvPr>
        </p:nvSpPr>
        <p:spPr/>
        <p:txBody>
          <a:bodyPr/>
          <a:lstStyle/>
          <a:p>
            <a:fld id="{C3A6B1DB-4B60-4A46-817C-49EC8F01667C}" type="datetimeFigureOut">
              <a:rPr lang="fr-FR" smtClean="0"/>
              <a:t>20/09/2023</a:t>
            </a:fld>
            <a:endParaRPr lang="fr-FR"/>
          </a:p>
        </p:txBody>
      </p:sp>
      <p:sp>
        <p:nvSpPr>
          <p:cNvPr id="6" name="Espace réservé du pied de page 5">
            <a:extLst>
              <a:ext uri="{FF2B5EF4-FFF2-40B4-BE49-F238E27FC236}">
                <a16:creationId xmlns:a16="http://schemas.microsoft.com/office/drawing/2014/main" id="{72942AA8-D97F-9F3E-0403-657B1057830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2DBFD3F-1F63-3DB2-2AE4-9D73FF2C0C56}"/>
              </a:ext>
            </a:extLst>
          </p:cNvPr>
          <p:cNvSpPr>
            <a:spLocks noGrp="1"/>
          </p:cNvSpPr>
          <p:nvPr>
            <p:ph type="sldNum" sz="quarter" idx="12"/>
          </p:nvPr>
        </p:nvSpPr>
        <p:spPr/>
        <p:txBody>
          <a:bodyPr/>
          <a:lstStyle/>
          <a:p>
            <a:fld id="{AC57F70B-91D8-47DB-A4ED-BD81044DAE75}" type="slidenum">
              <a:rPr lang="fr-FR" smtClean="0"/>
              <a:t>‹N°›</a:t>
            </a:fld>
            <a:endParaRPr lang="fr-FR"/>
          </a:p>
        </p:txBody>
      </p:sp>
    </p:spTree>
    <p:extLst>
      <p:ext uri="{BB962C8B-B14F-4D97-AF65-F5344CB8AC3E}">
        <p14:creationId xmlns:p14="http://schemas.microsoft.com/office/powerpoint/2010/main" val="3811355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2413F1-55F8-833A-890A-46187EFE109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B819D50-9C7C-7C6D-9E1E-69D4060C42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78AC404-DFCF-DC55-2093-DECBF4A094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BE42497-0664-8256-867C-2DBC1DAE0E40}"/>
              </a:ext>
            </a:extLst>
          </p:cNvPr>
          <p:cNvSpPr>
            <a:spLocks noGrp="1"/>
          </p:cNvSpPr>
          <p:nvPr>
            <p:ph type="dt" sz="half" idx="10"/>
          </p:nvPr>
        </p:nvSpPr>
        <p:spPr/>
        <p:txBody>
          <a:bodyPr/>
          <a:lstStyle/>
          <a:p>
            <a:fld id="{C3A6B1DB-4B60-4A46-817C-49EC8F01667C}" type="datetimeFigureOut">
              <a:rPr lang="fr-FR" smtClean="0"/>
              <a:t>20/09/2023</a:t>
            </a:fld>
            <a:endParaRPr lang="fr-FR"/>
          </a:p>
        </p:txBody>
      </p:sp>
      <p:sp>
        <p:nvSpPr>
          <p:cNvPr id="6" name="Espace réservé du pied de page 5">
            <a:extLst>
              <a:ext uri="{FF2B5EF4-FFF2-40B4-BE49-F238E27FC236}">
                <a16:creationId xmlns:a16="http://schemas.microsoft.com/office/drawing/2014/main" id="{46737BBD-097D-7BF0-297B-8AA17DD3C61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5E570A8-92E1-E575-8662-C35DB337A2D0}"/>
              </a:ext>
            </a:extLst>
          </p:cNvPr>
          <p:cNvSpPr>
            <a:spLocks noGrp="1"/>
          </p:cNvSpPr>
          <p:nvPr>
            <p:ph type="sldNum" sz="quarter" idx="12"/>
          </p:nvPr>
        </p:nvSpPr>
        <p:spPr/>
        <p:txBody>
          <a:bodyPr/>
          <a:lstStyle/>
          <a:p>
            <a:fld id="{AC57F70B-91D8-47DB-A4ED-BD81044DAE75}" type="slidenum">
              <a:rPr lang="fr-FR" smtClean="0"/>
              <a:t>‹N°›</a:t>
            </a:fld>
            <a:endParaRPr lang="fr-FR"/>
          </a:p>
        </p:txBody>
      </p:sp>
    </p:spTree>
    <p:extLst>
      <p:ext uri="{BB962C8B-B14F-4D97-AF65-F5344CB8AC3E}">
        <p14:creationId xmlns:p14="http://schemas.microsoft.com/office/powerpoint/2010/main" val="3171630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B8D00D9-B31A-2C28-2ED1-EC52DB1992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BE869F7-E9AB-D3B6-896D-8D7C1EA8DC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FB446FA-C048-63E5-06DB-98186FF71E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A6B1DB-4B60-4A46-817C-49EC8F01667C}" type="datetimeFigureOut">
              <a:rPr lang="fr-FR" smtClean="0"/>
              <a:t>20/09/2023</a:t>
            </a:fld>
            <a:endParaRPr lang="fr-FR"/>
          </a:p>
        </p:txBody>
      </p:sp>
      <p:sp>
        <p:nvSpPr>
          <p:cNvPr id="5" name="Espace réservé du pied de page 4">
            <a:extLst>
              <a:ext uri="{FF2B5EF4-FFF2-40B4-BE49-F238E27FC236}">
                <a16:creationId xmlns:a16="http://schemas.microsoft.com/office/drawing/2014/main" id="{33F7751F-B779-B3F7-8C53-01D3FC42D3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68108B8-0550-803C-0EBB-6E38B6E295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F70B-91D8-47DB-A4ED-BD81044DAE75}" type="slidenum">
              <a:rPr lang="fr-FR" smtClean="0"/>
              <a:t>‹N°›</a:t>
            </a:fld>
            <a:endParaRPr lang="fr-FR"/>
          </a:p>
        </p:txBody>
      </p:sp>
    </p:spTree>
    <p:extLst>
      <p:ext uri="{BB962C8B-B14F-4D97-AF65-F5344CB8AC3E}">
        <p14:creationId xmlns:p14="http://schemas.microsoft.com/office/powerpoint/2010/main" val="1696780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DFBD68D-A30F-E160-65E1-6F55F51B00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AF17932-C8CD-AE8D-33FB-B7F5E92F04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EC43486-A8D9-8B10-5717-61AA8CFF2B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0A56FF-6DDC-40EB-8906-DB808528D53E}" type="datetimeFigureOut">
              <a:rPr lang="fr-FR" smtClean="0"/>
              <a:t>20/09/2023</a:t>
            </a:fld>
            <a:endParaRPr lang="fr-FR"/>
          </a:p>
        </p:txBody>
      </p:sp>
      <p:sp>
        <p:nvSpPr>
          <p:cNvPr id="5" name="Espace réservé du pied de page 4">
            <a:extLst>
              <a:ext uri="{FF2B5EF4-FFF2-40B4-BE49-F238E27FC236}">
                <a16:creationId xmlns:a16="http://schemas.microsoft.com/office/drawing/2014/main" id="{3F03DCBA-0654-F904-6332-6B4A2DB49B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87C7680-BD1F-1423-2285-ACFBB93DDB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05766C-5B6C-4A14-834B-49238D4534A8}" type="slidenum">
              <a:rPr lang="fr-FR" smtClean="0"/>
              <a:t>‹N°›</a:t>
            </a:fld>
            <a:endParaRPr lang="fr-FR"/>
          </a:p>
        </p:txBody>
      </p:sp>
    </p:spTree>
    <p:extLst>
      <p:ext uri="{BB962C8B-B14F-4D97-AF65-F5344CB8AC3E}">
        <p14:creationId xmlns:p14="http://schemas.microsoft.com/office/powerpoint/2010/main" val="80356360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5.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jpeg"/><Relationship Id="rId3" Type="http://schemas.openxmlformats.org/officeDocument/2006/relationships/image" Target="../media/image10.png"/><Relationship Id="rId21" Type="http://schemas.openxmlformats.org/officeDocument/2006/relationships/image" Target="../media/image43.jpeg"/><Relationship Id="rId7" Type="http://schemas.openxmlformats.org/officeDocument/2006/relationships/image" Target="../media/image29.jpe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image" Target="../media/image25.png"/><Relationship Id="rId16" Type="http://schemas.openxmlformats.org/officeDocument/2006/relationships/image" Target="../media/image38.jpeg"/><Relationship Id="rId20" Type="http://schemas.openxmlformats.org/officeDocument/2006/relationships/image" Target="../media/image42.png"/><Relationship Id="rId1" Type="http://schemas.openxmlformats.org/officeDocument/2006/relationships/slideLayout" Target="../slideLayouts/slideLayout13.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jpe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1.jpeg"/><Relationship Id="rId1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0.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contact@club-demeter.fr"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147DA7-5D45-4D62-B497-C99CC797981E}"/>
              </a:ext>
            </a:extLst>
          </p:cNvPr>
          <p:cNvSpPr>
            <a:spLocks noGrp="1"/>
          </p:cNvSpPr>
          <p:nvPr>
            <p:ph type="title"/>
          </p:nvPr>
        </p:nvSpPr>
        <p:spPr>
          <a:xfrm>
            <a:off x="193674" y="320007"/>
            <a:ext cx="11804650" cy="1347778"/>
          </a:xfrm>
        </p:spPr>
        <p:txBody>
          <a:bodyPr>
            <a:noAutofit/>
          </a:bodyPr>
          <a:lstStyle/>
          <a:p>
            <a:r>
              <a:rPr lang="fr-FR" sz="3200" b="1">
                <a:solidFill>
                  <a:srgbClr val="FAA337"/>
                </a:solidFill>
                <a:latin typeface="Roboto Slab" pitchFamily="2" charset="0"/>
                <a:ea typeface="Roboto Slab" pitchFamily="2" charset="0"/>
                <a:cs typeface="+mn-cs"/>
              </a:rPr>
              <a:t>ÉDITION 2024</a:t>
            </a:r>
            <a:br>
              <a:rPr lang="fr-FR" sz="3200" b="1">
                <a:solidFill>
                  <a:srgbClr val="FAA337"/>
                </a:solidFill>
                <a:latin typeface="Roboto Slab" pitchFamily="2" charset="0"/>
                <a:ea typeface="Roboto Slab" pitchFamily="2" charset="0"/>
                <a:cs typeface="+mn-cs"/>
              </a:rPr>
            </a:br>
            <a:br>
              <a:rPr lang="fr-FR" sz="3200" b="1">
                <a:solidFill>
                  <a:srgbClr val="FAA337"/>
                </a:solidFill>
                <a:latin typeface="Roboto Slab" pitchFamily="2" charset="0"/>
                <a:ea typeface="Roboto Slab" pitchFamily="2" charset="0"/>
                <a:cs typeface="+mn-cs"/>
              </a:rPr>
            </a:br>
            <a:r>
              <a:rPr lang="fr-FR" sz="3200" b="1">
                <a:solidFill>
                  <a:srgbClr val="FAA337"/>
                </a:solidFill>
                <a:latin typeface="Roboto Slab" pitchFamily="2" charset="0"/>
                <a:ea typeface="Roboto Slab" pitchFamily="2" charset="0"/>
                <a:cs typeface="+mn-cs"/>
              </a:rPr>
              <a:t>A VOS MARQUES, PRÊTS, CANDIDATEZ !</a:t>
            </a:r>
          </a:p>
        </p:txBody>
      </p:sp>
      <p:sp>
        <p:nvSpPr>
          <p:cNvPr id="4" name="Titre 1">
            <a:extLst>
              <a:ext uri="{FF2B5EF4-FFF2-40B4-BE49-F238E27FC236}">
                <a16:creationId xmlns:a16="http://schemas.microsoft.com/office/drawing/2014/main" id="{DA9E7D5B-ED06-B8B9-4505-9CC529025FCD}"/>
              </a:ext>
            </a:extLst>
          </p:cNvPr>
          <p:cNvSpPr txBox="1">
            <a:spLocks/>
          </p:cNvSpPr>
          <p:nvPr/>
        </p:nvSpPr>
        <p:spPr>
          <a:xfrm>
            <a:off x="193674" y="4620560"/>
            <a:ext cx="11877676" cy="53861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rgbClr val="E9A23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a:ln>
                  <a:noFill/>
                </a:ln>
                <a:solidFill>
                  <a:srgbClr val="3F2021"/>
                </a:solidFill>
                <a:effectLst/>
                <a:uLnTx/>
                <a:uFillTx/>
                <a:latin typeface="Roboto Slab" pitchFamily="2" charset="0"/>
                <a:ea typeface="Roboto Slab" pitchFamily="2" charset="0"/>
                <a:cs typeface="+mj-cs"/>
              </a:rPr>
              <a:t>Nouveau process de candidature : </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2400" b="0" i="0" u="none" strike="noStrike" kern="1200" cap="none" spc="0" normalizeH="0" baseline="0" noProof="0">
              <a:ln>
                <a:noFill/>
              </a:ln>
              <a:solidFill>
                <a:srgbClr val="60BB46"/>
              </a:solidFill>
              <a:effectLst/>
              <a:uLnTx/>
              <a:uFillTx/>
              <a:latin typeface="Caveat"/>
              <a:ea typeface="+mj-ea"/>
              <a:cs typeface="+mj-cs"/>
            </a:endParaRPr>
          </a:p>
        </p:txBody>
      </p:sp>
      <p:grpSp>
        <p:nvGrpSpPr>
          <p:cNvPr id="18" name="Groupe 17">
            <a:extLst>
              <a:ext uri="{FF2B5EF4-FFF2-40B4-BE49-F238E27FC236}">
                <a16:creationId xmlns:a16="http://schemas.microsoft.com/office/drawing/2014/main" id="{FEEA319C-C483-1829-85FB-EAFF38F85A93}"/>
              </a:ext>
            </a:extLst>
          </p:cNvPr>
          <p:cNvGrpSpPr/>
          <p:nvPr/>
        </p:nvGrpSpPr>
        <p:grpSpPr>
          <a:xfrm>
            <a:off x="1178243" y="1910346"/>
            <a:ext cx="9835512" cy="2418650"/>
            <a:chOff x="1344185" y="2203450"/>
            <a:chExt cx="9835512" cy="2418650"/>
          </a:xfrm>
        </p:grpSpPr>
        <p:grpSp>
          <p:nvGrpSpPr>
            <p:cNvPr id="5" name="Groupe 4">
              <a:extLst>
                <a:ext uri="{FF2B5EF4-FFF2-40B4-BE49-F238E27FC236}">
                  <a16:creationId xmlns:a16="http://schemas.microsoft.com/office/drawing/2014/main" id="{DB00FFBE-0866-4E92-9C17-AF6DE82E7434}"/>
                </a:ext>
              </a:extLst>
            </p:cNvPr>
            <p:cNvGrpSpPr/>
            <p:nvPr/>
          </p:nvGrpSpPr>
          <p:grpSpPr>
            <a:xfrm>
              <a:off x="3676223" y="2328486"/>
              <a:ext cx="7503474" cy="2293614"/>
              <a:chOff x="4015426" y="2025502"/>
              <a:chExt cx="7503474" cy="2293614"/>
            </a:xfrm>
          </p:grpSpPr>
          <p:sp>
            <p:nvSpPr>
              <p:cNvPr id="6" name="ZoneTexte 5">
                <a:extLst>
                  <a:ext uri="{FF2B5EF4-FFF2-40B4-BE49-F238E27FC236}">
                    <a16:creationId xmlns:a16="http://schemas.microsoft.com/office/drawing/2014/main" id="{B0AEB712-CAE4-F595-227C-8DC87B0AB543}"/>
                  </a:ext>
                </a:extLst>
              </p:cNvPr>
              <p:cNvSpPr txBox="1"/>
              <p:nvPr/>
            </p:nvSpPr>
            <p:spPr>
              <a:xfrm>
                <a:off x="4090003" y="2025502"/>
                <a:ext cx="7029893"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800" b="1" i="0" u="none" strike="noStrike" kern="1200" cap="none" spc="0" normalizeH="0" baseline="0" noProof="0">
                    <a:ln>
                      <a:noFill/>
                    </a:ln>
                    <a:solidFill>
                      <a:srgbClr val="3F2021"/>
                    </a:solidFill>
                    <a:effectLst/>
                    <a:uLnTx/>
                    <a:uFillTx/>
                    <a:latin typeface="Roboto Slab" pitchFamily="2" charset="0"/>
                    <a:ea typeface="Roboto Slab" pitchFamily="2" charset="0"/>
                    <a:cs typeface="+mn-cs"/>
                  </a:rPr>
                  <a:t>API Déméter</a:t>
                </a:r>
              </a:p>
            </p:txBody>
          </p:sp>
          <p:sp>
            <p:nvSpPr>
              <p:cNvPr id="7" name="ZoneTexte 6">
                <a:extLst>
                  <a:ext uri="{FF2B5EF4-FFF2-40B4-BE49-F238E27FC236}">
                    <a16:creationId xmlns:a16="http://schemas.microsoft.com/office/drawing/2014/main" id="{5109DF7A-D17F-A949-2975-F292CA812603}"/>
                  </a:ext>
                </a:extLst>
              </p:cNvPr>
              <p:cNvSpPr txBox="1"/>
              <p:nvPr/>
            </p:nvSpPr>
            <p:spPr>
              <a:xfrm>
                <a:off x="4015426" y="3211120"/>
                <a:ext cx="7503474"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600" b="0" i="0" u="none" strike="noStrike" kern="1200" cap="none" spc="0" normalizeH="0" baseline="0" noProof="0">
                    <a:ln>
                      <a:noFill/>
                    </a:ln>
                    <a:solidFill>
                      <a:srgbClr val="FAA337"/>
                    </a:solidFill>
                    <a:effectLst/>
                    <a:uLnTx/>
                    <a:uFillTx/>
                    <a:latin typeface="Caveat" panose="020F0502020204030204" pitchFamily="2" charset="0"/>
                    <a:ea typeface="Roboto" panose="02000000000000000000" pitchFamily="2" charset="0"/>
                    <a:cs typeface="Cavolini" panose="020B0502040204020203" pitchFamily="66" charset="0"/>
                  </a:rPr>
                  <a:t>Innovation </a:t>
                </a:r>
                <a:r>
                  <a:rPr kumimoji="0" lang="fr-FR" sz="6600" b="0" i="0" u="none" strike="noStrike" kern="1200" cap="none" spc="0" normalizeH="0" baseline="0" noProof="0">
                    <a:ln>
                      <a:noFill/>
                    </a:ln>
                    <a:solidFill>
                      <a:srgbClr val="60BB46"/>
                    </a:solidFill>
                    <a:effectLst/>
                    <a:uLnTx/>
                    <a:uFillTx/>
                    <a:latin typeface="Caveat" panose="020F0502020204030204" pitchFamily="2" charset="0"/>
                    <a:ea typeface="Roboto" panose="02000000000000000000" pitchFamily="2" charset="0"/>
                    <a:cs typeface="Cavolini" panose="020B0502040204020203" pitchFamily="66" charset="0"/>
                  </a:rPr>
                  <a:t>Responsable</a:t>
                </a:r>
              </a:p>
            </p:txBody>
          </p:sp>
        </p:grpSp>
        <p:grpSp>
          <p:nvGrpSpPr>
            <p:cNvPr id="17" name="Groupe 16">
              <a:extLst>
                <a:ext uri="{FF2B5EF4-FFF2-40B4-BE49-F238E27FC236}">
                  <a16:creationId xmlns:a16="http://schemas.microsoft.com/office/drawing/2014/main" id="{0002EF6B-0C7D-D2A3-F9F0-65466B2C98C4}"/>
                </a:ext>
              </a:extLst>
            </p:cNvPr>
            <p:cNvGrpSpPr/>
            <p:nvPr/>
          </p:nvGrpSpPr>
          <p:grpSpPr>
            <a:xfrm>
              <a:off x="1344185" y="2203450"/>
              <a:ext cx="2294750" cy="2317788"/>
              <a:chOff x="1844546" y="2849699"/>
              <a:chExt cx="1517907" cy="1533147"/>
            </a:xfrm>
          </p:grpSpPr>
          <p:pic>
            <p:nvPicPr>
              <p:cNvPr id="14" name="Image 13" descr="Une image contenant capture d’écran, Marron, obscurité&#10;&#10;Description générée automatiquement">
                <a:extLst>
                  <a:ext uri="{FF2B5EF4-FFF2-40B4-BE49-F238E27FC236}">
                    <a16:creationId xmlns:a16="http://schemas.microsoft.com/office/drawing/2014/main" id="{0325FE6D-CC40-4630-AB21-27716767E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4546" y="2849699"/>
                <a:ext cx="1517907" cy="1533147"/>
              </a:xfrm>
              <a:prstGeom prst="rect">
                <a:avLst/>
              </a:prstGeom>
            </p:spPr>
          </p:pic>
          <p:pic>
            <p:nvPicPr>
              <p:cNvPr id="12" name="Image 11" descr="Une image contenant étoile, créativité&#10;&#10;Description générée automatiquement">
                <a:extLst>
                  <a:ext uri="{FF2B5EF4-FFF2-40B4-BE49-F238E27FC236}">
                    <a16:creationId xmlns:a16="http://schemas.microsoft.com/office/drawing/2014/main" id="{E1E7C41A-957E-C67D-A5FC-4737D8B33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4399" y="3139259"/>
                <a:ext cx="890018" cy="954026"/>
              </a:xfrm>
              <a:prstGeom prst="rect">
                <a:avLst/>
              </a:prstGeom>
            </p:spPr>
          </p:pic>
        </p:grpSp>
      </p:grpSp>
      <p:pic>
        <p:nvPicPr>
          <p:cNvPr id="20" name="Graphique 19" descr="Document avec un remplissage uni">
            <a:extLst>
              <a:ext uri="{FF2B5EF4-FFF2-40B4-BE49-F238E27FC236}">
                <a16:creationId xmlns:a16="http://schemas.microsoft.com/office/drawing/2014/main" id="{3F6D67EF-C256-4D92-A856-90604E8798D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98551" y="4832059"/>
            <a:ext cx="798372" cy="798372"/>
          </a:xfrm>
          <a:prstGeom prst="rect">
            <a:avLst/>
          </a:prstGeom>
        </p:spPr>
      </p:pic>
      <p:pic>
        <p:nvPicPr>
          <p:cNvPr id="22" name="Graphique 21" descr="Caméra vidéo avec un remplissage uni">
            <a:extLst>
              <a:ext uri="{FF2B5EF4-FFF2-40B4-BE49-F238E27FC236}">
                <a16:creationId xmlns:a16="http://schemas.microsoft.com/office/drawing/2014/main" id="{4A586F1B-0DF0-BA3B-9153-010A0330C26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25701" y="4737674"/>
            <a:ext cx="987142" cy="987142"/>
          </a:xfrm>
          <a:prstGeom prst="rect">
            <a:avLst/>
          </a:prstGeom>
        </p:spPr>
      </p:pic>
      <p:sp>
        <p:nvSpPr>
          <p:cNvPr id="23" name="Titre 1">
            <a:extLst>
              <a:ext uri="{FF2B5EF4-FFF2-40B4-BE49-F238E27FC236}">
                <a16:creationId xmlns:a16="http://schemas.microsoft.com/office/drawing/2014/main" id="{52915298-2F95-01E4-00F2-2AD6DF7F8FA3}"/>
              </a:ext>
            </a:extLst>
          </p:cNvPr>
          <p:cNvSpPr txBox="1">
            <a:spLocks/>
          </p:cNvSpPr>
          <p:nvPr/>
        </p:nvSpPr>
        <p:spPr>
          <a:xfrm>
            <a:off x="1178243" y="5493793"/>
            <a:ext cx="2482057" cy="128905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rgbClr val="E9A23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a:ln>
                  <a:noFill/>
                </a:ln>
                <a:solidFill>
                  <a:srgbClr val="60BB46"/>
                </a:solidFill>
                <a:effectLst/>
                <a:uLnTx/>
                <a:uFillTx/>
                <a:latin typeface="Roboto Slab" pitchFamily="2" charset="0"/>
                <a:ea typeface="Roboto Slab" pitchFamily="2" charset="0"/>
                <a:cs typeface="+mj-cs"/>
              </a:rPr>
              <a:t>Une vidéo de 3mn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1100" b="0" i="0" u="none" strike="noStrike" kern="1200" cap="none" spc="0" normalizeH="0" baseline="0" noProof="0">
                <a:ln>
                  <a:noFill/>
                </a:ln>
                <a:solidFill>
                  <a:srgbClr val="60BB46"/>
                </a:solidFill>
                <a:effectLst/>
                <a:uLnTx/>
                <a:uFillTx/>
                <a:latin typeface="Roboto Slab" pitchFamily="2" charset="0"/>
                <a:ea typeface="Roboto Slab" pitchFamily="2" charset="0"/>
                <a:cs typeface="+mj-cs"/>
              </a:rPr>
              <a:t>qui présente votre solution </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2400" b="0" i="0" u="none" strike="noStrike" kern="1200" cap="none" spc="0" normalizeH="0" baseline="0" noProof="0">
              <a:ln>
                <a:noFill/>
              </a:ln>
              <a:solidFill>
                <a:srgbClr val="60BB46"/>
              </a:solidFill>
              <a:effectLst/>
              <a:uLnTx/>
              <a:uFillTx/>
              <a:latin typeface="Caveat"/>
              <a:ea typeface="+mj-ea"/>
              <a:cs typeface="+mj-cs"/>
            </a:endParaRPr>
          </a:p>
        </p:txBody>
      </p:sp>
      <p:sp>
        <p:nvSpPr>
          <p:cNvPr id="24" name="Titre 1">
            <a:extLst>
              <a:ext uri="{FF2B5EF4-FFF2-40B4-BE49-F238E27FC236}">
                <a16:creationId xmlns:a16="http://schemas.microsoft.com/office/drawing/2014/main" id="{D4F3B8A7-CB1C-44E6-B24C-746E20B8D23C}"/>
              </a:ext>
            </a:extLst>
          </p:cNvPr>
          <p:cNvSpPr txBox="1">
            <a:spLocks/>
          </p:cNvSpPr>
          <p:nvPr/>
        </p:nvSpPr>
        <p:spPr>
          <a:xfrm>
            <a:off x="8158176" y="5493793"/>
            <a:ext cx="3479121" cy="128905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rgbClr val="E9A23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a:ln>
                  <a:noFill/>
                </a:ln>
                <a:solidFill>
                  <a:srgbClr val="60BB46"/>
                </a:solidFill>
                <a:effectLst/>
                <a:uLnTx/>
                <a:uFillTx/>
                <a:latin typeface="Roboto Slab" pitchFamily="2" charset="0"/>
                <a:ea typeface="Roboto Slab" pitchFamily="2" charset="0"/>
                <a:cs typeface="+mj-cs"/>
              </a:rPr>
              <a:t>Un dossier de candidature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1100" b="0" i="0" u="none" strike="noStrike" kern="1200" cap="none" spc="0" normalizeH="0" baseline="0" noProof="0">
                <a:ln>
                  <a:noFill/>
                </a:ln>
                <a:solidFill>
                  <a:srgbClr val="60BB46"/>
                </a:solidFill>
                <a:effectLst/>
                <a:uLnTx/>
                <a:uFillTx/>
                <a:latin typeface="Roboto Slab" pitchFamily="2" charset="0"/>
                <a:ea typeface="Roboto Slab" pitchFamily="2" charset="0"/>
                <a:cs typeface="+mj-cs"/>
              </a:rPr>
              <a:t>A télécharger en cliquant sur l’image</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2400" b="0" i="0" u="none" strike="noStrike" kern="1200" cap="none" spc="0" normalizeH="0" baseline="0" noProof="0">
              <a:ln>
                <a:noFill/>
              </a:ln>
              <a:solidFill>
                <a:srgbClr val="60BB46"/>
              </a:solidFill>
              <a:effectLst/>
              <a:uLnTx/>
              <a:uFillTx/>
              <a:latin typeface="Caveat"/>
              <a:ea typeface="+mj-ea"/>
              <a:cs typeface="+mj-cs"/>
            </a:endParaRPr>
          </a:p>
        </p:txBody>
      </p:sp>
      <p:sp>
        <p:nvSpPr>
          <p:cNvPr id="25" name="Titre 1">
            <a:extLst>
              <a:ext uri="{FF2B5EF4-FFF2-40B4-BE49-F238E27FC236}">
                <a16:creationId xmlns:a16="http://schemas.microsoft.com/office/drawing/2014/main" id="{2040C4A4-837D-0174-80B3-2B53220E7668}"/>
              </a:ext>
            </a:extLst>
          </p:cNvPr>
          <p:cNvSpPr txBox="1">
            <a:spLocks/>
          </p:cNvSpPr>
          <p:nvPr/>
        </p:nvSpPr>
        <p:spPr>
          <a:xfrm>
            <a:off x="3108324" y="5224467"/>
            <a:ext cx="6048376" cy="104221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rgbClr val="E9A23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1600" b="1" i="0" u="none" strike="noStrike" kern="1200" cap="none" spc="0" normalizeH="0" baseline="0" noProof="0" dirty="0">
                <a:ln>
                  <a:noFill/>
                </a:ln>
                <a:solidFill>
                  <a:srgbClr val="3F2021"/>
                </a:solidFill>
                <a:effectLst/>
                <a:uLnTx/>
                <a:uFillTx/>
                <a:latin typeface="Roboto Slab" pitchFamily="2" charset="0"/>
                <a:ea typeface="Roboto Slab" pitchFamily="2" charset="0"/>
                <a:cs typeface="+mj-cs"/>
              </a:rPr>
              <a:t>A envoyer à contact@club-demeter.fr</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1600" b="1" i="0" u="none" strike="noStrike" kern="1200" cap="none" spc="0" normalizeH="0" baseline="0" noProof="0" dirty="0">
              <a:ln>
                <a:noFill/>
              </a:ln>
              <a:solidFill>
                <a:srgbClr val="3F2021"/>
              </a:solidFill>
              <a:effectLst/>
              <a:uLnTx/>
              <a:uFillTx/>
              <a:latin typeface="Roboto Slab" pitchFamily="2" charset="0"/>
              <a:ea typeface="Roboto Slab" pitchFamily="2" charset="0"/>
              <a:cs typeface="+mj-cs"/>
            </a:endParaRPr>
          </a:p>
          <a:p>
            <a:r>
              <a:rPr lang="fr-FR" sz="1600" b="1" dirty="0">
                <a:solidFill>
                  <a:srgbClr val="3F2021"/>
                </a:solidFill>
                <a:latin typeface="Roboto Slab" pitchFamily="2" charset="0"/>
                <a:ea typeface="Roboto Slab" pitchFamily="2" charset="0"/>
                <a:cs typeface="+mn-cs"/>
              </a:rPr>
              <a:t>avant le </a:t>
            </a:r>
            <a:r>
              <a:rPr lang="fr-FR" sz="1800" b="1" dirty="0">
                <a:solidFill>
                  <a:srgbClr val="3F2021"/>
                </a:solidFill>
                <a:latin typeface="Roboto Slab" pitchFamily="2" charset="0"/>
                <a:ea typeface="Roboto Slab" pitchFamily="2" charset="0"/>
                <a:cs typeface="+mn-cs"/>
              </a:rPr>
              <a:t>14 novembre 2023</a:t>
            </a:r>
            <a:endParaRPr lang="fr-FR" sz="1600" b="1" dirty="0">
              <a:solidFill>
                <a:srgbClr val="3F2021"/>
              </a:solidFill>
              <a:latin typeface="Roboto Slab" pitchFamily="2" charset="0"/>
              <a:ea typeface="Roboto Slab" pitchFamily="2" charset="0"/>
              <a:cs typeface="+mn-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1050" b="0" i="0" u="none" strike="noStrike" kern="1200" cap="none" spc="0" normalizeH="0" baseline="0" noProof="0" dirty="0">
              <a:ln>
                <a:noFill/>
              </a:ln>
              <a:solidFill>
                <a:srgbClr val="60BB46"/>
              </a:solidFill>
              <a:effectLst/>
              <a:uLnTx/>
              <a:uFillTx/>
              <a:latin typeface="Caveat"/>
              <a:ea typeface="+mj-ea"/>
              <a:cs typeface="+mj-cs"/>
            </a:endParaRPr>
          </a:p>
        </p:txBody>
      </p:sp>
    </p:spTree>
    <p:extLst>
      <p:ext uri="{BB962C8B-B14F-4D97-AF65-F5344CB8AC3E}">
        <p14:creationId xmlns:p14="http://schemas.microsoft.com/office/powerpoint/2010/main" val="2295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8">
            <a:extLst>
              <a:ext uri="{FF2B5EF4-FFF2-40B4-BE49-F238E27FC236}">
                <a16:creationId xmlns:a16="http://schemas.microsoft.com/office/drawing/2014/main" id="{2CCD64D9-B6B1-4527-974C-8B5D0B9EBAB3}"/>
              </a:ext>
            </a:extLst>
          </p:cNvPr>
          <p:cNvSpPr txBox="1">
            <a:spLocks/>
          </p:cNvSpPr>
          <p:nvPr/>
        </p:nvSpPr>
        <p:spPr>
          <a:xfrm>
            <a:off x="685800" y="1761902"/>
            <a:ext cx="10528300" cy="18956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1" indent="-342900" algn="l" defTabSz="914400" rtl="0" eaLnBrk="1" fontAlgn="auto" latinLnBrk="0" hangingPunct="1">
              <a:lnSpc>
                <a:spcPct val="90000"/>
              </a:lnSpc>
              <a:spcBef>
                <a:spcPts val="500"/>
              </a:spcBef>
              <a:spcAft>
                <a:spcPts val="0"/>
              </a:spcAft>
              <a:buClr>
                <a:srgbClr val="6FBD24"/>
              </a:buClr>
              <a:buSzTx/>
              <a:buFont typeface="Wingdings 3" pitchFamily="18" charset="2"/>
              <a:buChar char="u"/>
              <a:tabLst/>
              <a:defRPr/>
            </a:pPr>
            <a:r>
              <a:rPr kumimoji="0" lang="fr-FR" sz="1600" b="0" i="0" u="sng" strike="noStrike" kern="1200" cap="none" spc="0" normalizeH="0" baseline="0" noProof="0" err="1">
                <a:ln>
                  <a:noFill/>
                </a:ln>
                <a:solidFill>
                  <a:prstClr val="black"/>
                </a:solidFill>
                <a:effectLst/>
                <a:uLnTx/>
                <a:uFillTx/>
                <a:latin typeface="Calibri" panose="020F0502020204030204"/>
                <a:ea typeface="Calibri" pitchFamily="34" charset="0"/>
                <a:cs typeface="Calibri" pitchFamily="34" charset="0"/>
              </a:rPr>
              <a:t>Pré-requis</a:t>
            </a:r>
            <a:r>
              <a:rPr kumimoji="0" lang="fr-FR" sz="1600" b="0" i="0" u="sng"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rPr>
              <a:t> à la mise en place du projet </a:t>
            </a:r>
            <a:r>
              <a:rPr kumimoji="0" lang="fr-FR" sz="16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rPr>
              <a:t>:</a:t>
            </a:r>
            <a:endPar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p:txBody>
      </p:sp>
      <p:sp>
        <p:nvSpPr>
          <p:cNvPr id="3" name="Espace réservé du contenu 8">
            <a:extLst>
              <a:ext uri="{FF2B5EF4-FFF2-40B4-BE49-F238E27FC236}">
                <a16:creationId xmlns:a16="http://schemas.microsoft.com/office/drawing/2014/main" id="{0EFFAA86-4E05-4DF5-913D-E16631B8DBF9}"/>
              </a:ext>
            </a:extLst>
          </p:cNvPr>
          <p:cNvSpPr txBox="1">
            <a:spLocks/>
          </p:cNvSpPr>
          <p:nvPr/>
        </p:nvSpPr>
        <p:spPr bwMode="auto">
          <a:xfrm>
            <a:off x="685800" y="3295650"/>
            <a:ext cx="11214100" cy="1380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3" pitchFamily="18" charset="2"/>
              <a:buChar char="u"/>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Ü"/>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6">
                  <a:lumMod val="75000"/>
                </a:schemeClr>
              </a:buClr>
              <a:buFont typeface="Wingdings 3" pitchFamily="18" charset="2"/>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Clr>
                <a:srgbClr val="6FBD24"/>
              </a:buClr>
              <a:buFont typeface="Wingdings 3" pitchFamily="18" charset="2"/>
              <a:buChar char="u"/>
            </a:pPr>
            <a:r>
              <a:rPr kumimoji="0" lang="fr-FR" sz="1600" b="0" i="0" u="sng" strike="noStrike" kern="1200" cap="none" spc="0" normalizeH="0" baseline="0" noProof="0" dirty="0">
                <a:ln>
                  <a:noFill/>
                </a:ln>
                <a:solidFill>
                  <a:prstClr val="black"/>
                </a:solidFill>
                <a:effectLst/>
                <a:uLnTx/>
                <a:uFillTx/>
                <a:latin typeface="Calibri" panose="020F0502020204030204"/>
                <a:ea typeface="Calibri" pitchFamily="34" charset="0"/>
                <a:cs typeface="Calibri" pitchFamily="34" charset="0"/>
              </a:rPr>
              <a:t>Financement nécessaire </a:t>
            </a:r>
            <a:r>
              <a:rPr kumimoji="0" lang="fr-FR" sz="1600" b="0" i="0" u="none" strike="noStrike" kern="1200" cap="none" spc="0" normalizeH="0" baseline="0" noProof="0" dirty="0">
                <a:ln>
                  <a:noFill/>
                </a:ln>
                <a:solidFill>
                  <a:prstClr val="black"/>
                </a:solidFill>
                <a:effectLst/>
                <a:uLnTx/>
                <a:uFillTx/>
                <a:latin typeface="Calibri" panose="020F0502020204030204"/>
                <a:ea typeface="Calibri" pitchFamily="34" charset="0"/>
                <a:cs typeface="Calibri" pitchFamily="34" charset="0"/>
              </a:rPr>
              <a:t>: </a:t>
            </a:r>
            <a:r>
              <a:rPr kumimoji="0" lang="fr-FR" sz="1400" b="0" i="1" u="none" strike="noStrike" kern="1200" cap="none" spc="0" normalizeH="0" baseline="0" noProof="0" dirty="0">
                <a:ln>
                  <a:noFill/>
                </a:ln>
                <a:solidFill>
                  <a:prstClr val="black"/>
                </a:solidFill>
                <a:effectLst/>
                <a:uLnTx/>
                <a:uFillTx/>
                <a:latin typeface="Calibri" panose="020F0502020204030204"/>
                <a:ea typeface="+mn-ea"/>
                <a:cs typeface="+mn-cs"/>
              </a:rPr>
              <a:t>(pour rappel, le Club ne remet pas de financements mais un terrain d’expérimentation. Dans la majorité des cas, les membres ne financent pas les tests. Cependant, des participations individuelles peuvent toutefois être envisagées si nécessaire)</a:t>
            </a:r>
          </a:p>
          <a:p>
            <a:pPr marL="0" marR="0" lvl="1" indent="0" algn="l" defTabSz="914400" rtl="0" eaLnBrk="1" fontAlgn="base" latinLnBrk="0" hangingPunct="1">
              <a:lnSpc>
                <a:spcPct val="100000"/>
              </a:lnSpc>
              <a:spcBef>
                <a:spcPct val="20000"/>
              </a:spcBef>
              <a:spcAft>
                <a:spcPct val="0"/>
              </a:spcAft>
              <a:buClr>
                <a:srgbClr val="6FBD24"/>
              </a:buClr>
              <a:buSzTx/>
              <a:buNone/>
              <a:tabLst/>
              <a:defRPr/>
            </a:pPr>
            <a:endParaRPr kumimoji="0" lang="fr-FR" sz="1600" b="0" i="0" u="none" strike="noStrike" kern="1200" cap="none" spc="0" normalizeH="0" baseline="0" noProof="0" dirty="0">
              <a:ln>
                <a:noFill/>
              </a:ln>
              <a:solidFill>
                <a:prstClr val="black"/>
              </a:solidFill>
              <a:effectLst/>
              <a:uLnTx/>
              <a:uFillTx/>
              <a:latin typeface="Calibri" panose="020F0502020204030204"/>
              <a:ea typeface="Calibri" pitchFamily="34" charset="0"/>
              <a:cs typeface="Calibri" pitchFamily="34" charset="0"/>
            </a:endParaRPr>
          </a:p>
          <a:p>
            <a:pPr marL="0" marR="0" lvl="1" indent="0" algn="l" defTabSz="914400" rtl="0" eaLnBrk="1" fontAlgn="base" latinLnBrk="0" hangingPunct="1">
              <a:lnSpc>
                <a:spcPct val="100000"/>
              </a:lnSpc>
              <a:spcBef>
                <a:spcPct val="20000"/>
              </a:spcBef>
              <a:spcAft>
                <a:spcPct val="0"/>
              </a:spcAft>
              <a:buClr>
                <a:srgbClr val="70AD47">
                  <a:lumMod val="75000"/>
                </a:srgbClr>
              </a:buClr>
              <a:buSzTx/>
              <a:buFont typeface="Wingdings" pitchFamily="2" charset="2"/>
              <a:buNone/>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a:ea typeface="Calibri" pitchFamily="34" charset="0"/>
              <a:cs typeface="Calibri" pitchFamily="34" charset="0"/>
            </a:endParaRPr>
          </a:p>
          <a:p>
            <a:pPr marL="0" marR="0" lvl="1" indent="0" algn="l" defTabSz="914400" rtl="0" eaLnBrk="1" fontAlgn="base" latinLnBrk="0" hangingPunct="1">
              <a:lnSpc>
                <a:spcPct val="100000"/>
              </a:lnSpc>
              <a:spcBef>
                <a:spcPct val="20000"/>
              </a:spcBef>
              <a:spcAft>
                <a:spcPct val="0"/>
              </a:spcAft>
              <a:buClr>
                <a:srgbClr val="70AD47">
                  <a:lumMod val="75000"/>
                </a:srgbClr>
              </a:buClr>
              <a:buSzTx/>
              <a:buFont typeface="Wingdings" pitchFamily="2" charset="2"/>
              <a:buNone/>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a:ea typeface="Calibri" pitchFamily="34" charset="0"/>
              <a:cs typeface="Calibri" pitchFamily="34" charset="0"/>
            </a:endParaRPr>
          </a:p>
        </p:txBody>
      </p:sp>
      <p:sp>
        <p:nvSpPr>
          <p:cNvPr id="4" name="Espace réservé du contenu 8">
            <a:extLst>
              <a:ext uri="{FF2B5EF4-FFF2-40B4-BE49-F238E27FC236}">
                <a16:creationId xmlns:a16="http://schemas.microsoft.com/office/drawing/2014/main" id="{75EEF90B-0810-4433-9414-3091E6BEA51D}"/>
              </a:ext>
            </a:extLst>
          </p:cNvPr>
          <p:cNvSpPr txBox="1">
            <a:spLocks/>
          </p:cNvSpPr>
          <p:nvPr/>
        </p:nvSpPr>
        <p:spPr bwMode="auto">
          <a:xfrm>
            <a:off x="685800" y="5755567"/>
            <a:ext cx="10744200" cy="12206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3" pitchFamily="18" charset="2"/>
              <a:buChar char="u"/>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Ü"/>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6">
                  <a:lumMod val="75000"/>
                </a:schemeClr>
              </a:buClr>
              <a:buFont typeface="Wingdings 3" pitchFamily="18" charset="2"/>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1"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r>
              <a:rPr kumimoji="0" lang="fr-FR" sz="1600" b="0" i="0" u="sng"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rPr>
              <a:t>Indicateurs de suivi  / de réussite </a:t>
            </a:r>
            <a:r>
              <a:rPr kumimoji="0" lang="fr-FR" sz="16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rPr>
              <a:t>: </a:t>
            </a:r>
          </a:p>
          <a:p>
            <a:pPr marL="0" marR="0" lvl="0" indent="0" algn="l" defTabSz="914400" rtl="0" eaLnBrk="1" fontAlgn="base" latinLnBrk="0" hangingPunct="1">
              <a:lnSpc>
                <a:spcPct val="100000"/>
              </a:lnSpc>
              <a:spcBef>
                <a:spcPct val="20000"/>
              </a:spcBef>
              <a:spcAft>
                <a:spcPct val="0"/>
              </a:spcAft>
              <a:buClr>
                <a:srgbClr val="70AD47">
                  <a:lumMod val="75000"/>
                </a:srgbClr>
              </a:buClr>
              <a:buSzTx/>
              <a:buFont typeface="Wingdings 3" pitchFamily="18" charset="2"/>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C63F78F-7955-AA9F-14AD-84F6E5639E22}"/>
              </a:ext>
            </a:extLst>
          </p:cNvPr>
          <p:cNvSpPr/>
          <p:nvPr/>
        </p:nvSpPr>
        <p:spPr>
          <a:xfrm>
            <a:off x="1314802" y="471488"/>
            <a:ext cx="8558136" cy="576064"/>
          </a:xfrm>
          <a:prstGeom prst="rect">
            <a:avLst/>
          </a:prstGeom>
          <a:noFill/>
          <a:ln>
            <a:noFill/>
          </a:ln>
        </p:spPr>
        <p:style>
          <a:lnRef idx="1">
            <a:schemeClr val="accent2">
              <a:hueOff val="899993"/>
              <a:satOff val="0"/>
              <a:lumOff val="-30001"/>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400">
                <a:solidFill>
                  <a:srgbClr val="6FBD24"/>
                </a:solidFill>
                <a:latin typeface="+mj-lt"/>
                <a:ea typeface="+mj-ea"/>
                <a:cs typeface="+mj-cs"/>
              </a:rPr>
              <a:t>III. MISE EN ŒUVRE DE LA SOLUTION</a:t>
            </a:r>
          </a:p>
        </p:txBody>
      </p:sp>
      <p:sp>
        <p:nvSpPr>
          <p:cNvPr id="10" name="ZoneTexte 9">
            <a:extLst>
              <a:ext uri="{FF2B5EF4-FFF2-40B4-BE49-F238E27FC236}">
                <a16:creationId xmlns:a16="http://schemas.microsoft.com/office/drawing/2014/main" id="{FDA425A7-4E1B-49EE-1916-713432AB2694}"/>
              </a:ext>
            </a:extLst>
          </p:cNvPr>
          <p:cNvSpPr txBox="1"/>
          <p:nvPr/>
        </p:nvSpPr>
        <p:spPr>
          <a:xfrm>
            <a:off x="9872938" y="492126"/>
            <a:ext cx="88998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000">
                <a:solidFill>
                  <a:srgbClr val="6FBD24"/>
                </a:solidFill>
                <a:latin typeface="+mj-lt"/>
                <a:ea typeface="+mj-ea"/>
                <a:cs typeface="+mj-cs"/>
              </a:rPr>
              <a:t>2/2</a:t>
            </a:r>
          </a:p>
        </p:txBody>
      </p:sp>
      <p:sp>
        <p:nvSpPr>
          <p:cNvPr id="11" name="Espace réservé du contenu 8">
            <a:extLst>
              <a:ext uri="{FF2B5EF4-FFF2-40B4-BE49-F238E27FC236}">
                <a16:creationId xmlns:a16="http://schemas.microsoft.com/office/drawing/2014/main" id="{74582B1B-67CA-7233-EEA1-7AA7F9F17DD1}"/>
              </a:ext>
            </a:extLst>
          </p:cNvPr>
          <p:cNvSpPr txBox="1">
            <a:spLocks/>
          </p:cNvSpPr>
          <p:nvPr/>
        </p:nvSpPr>
        <p:spPr bwMode="auto">
          <a:xfrm>
            <a:off x="685800" y="4581041"/>
            <a:ext cx="10744200" cy="12206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3" pitchFamily="18" charset="2"/>
              <a:buChar char="u"/>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Ü"/>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6">
                  <a:lumMod val="75000"/>
                </a:schemeClr>
              </a:buClr>
              <a:buFont typeface="Wingdings 3" pitchFamily="18" charset="2"/>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1"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r>
              <a:rPr kumimoji="0" lang="fr-FR" sz="1600" b="0" i="0" u="sng"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rPr>
              <a:t>Quelles </a:t>
            </a:r>
            <a:r>
              <a:rPr kumimoji="0" lang="fr-FR" sz="1600" b="0" i="0" u="sng" strike="noStrike" kern="1200" cap="none" spc="0" normalizeH="0" baseline="0" noProof="0" dirty="0">
                <a:ln>
                  <a:noFill/>
                </a:ln>
                <a:solidFill>
                  <a:prstClr val="black"/>
                </a:solidFill>
                <a:effectLst/>
                <a:uLnTx/>
                <a:uFillTx/>
                <a:latin typeface="Calibri" panose="020F0502020204030204"/>
                <a:ea typeface="Calibri" pitchFamily="34" charset="0"/>
                <a:cs typeface="Calibri" pitchFamily="34" charset="0"/>
              </a:rPr>
              <a:t>sont les </a:t>
            </a:r>
            <a:r>
              <a:rPr lang="fr-FR" sz="1600" u="sng" dirty="0">
                <a:solidFill>
                  <a:prstClr val="black"/>
                </a:solidFill>
                <a:latin typeface="Calibri" panose="020F0502020204030204"/>
                <a:ea typeface="Calibri" pitchFamily="34" charset="0"/>
                <a:cs typeface="Calibri" pitchFamily="34" charset="0"/>
              </a:rPr>
              <a:t>f</a:t>
            </a:r>
            <a:r>
              <a:rPr kumimoji="0" lang="fr-FR" sz="1600" b="0" i="0" u="sng" strike="noStrike" kern="1200" cap="none" spc="0" normalizeH="0" baseline="0" noProof="0" dirty="0">
                <a:ln>
                  <a:noFill/>
                </a:ln>
                <a:solidFill>
                  <a:prstClr val="black"/>
                </a:solidFill>
                <a:effectLst/>
                <a:uLnTx/>
                <a:uFillTx/>
                <a:latin typeface="Calibri" panose="020F0502020204030204"/>
                <a:ea typeface="Calibri" pitchFamily="34" charset="0"/>
                <a:cs typeface="Calibri" pitchFamily="34" charset="0"/>
              </a:rPr>
              <a:t>onctions à mobiliser dans les entreprises pour mener à bien les expérimentations ?  </a:t>
            </a:r>
          </a:p>
          <a:p>
            <a:pPr marL="0" marR="0" lvl="0" indent="0" algn="l" defTabSz="914400" rtl="0" eaLnBrk="1" fontAlgn="base" latinLnBrk="0" hangingPunct="1">
              <a:lnSpc>
                <a:spcPct val="100000"/>
              </a:lnSpc>
              <a:spcBef>
                <a:spcPct val="20000"/>
              </a:spcBef>
              <a:spcAft>
                <a:spcPct val="0"/>
              </a:spcAft>
              <a:buClr>
                <a:srgbClr val="70AD47">
                  <a:lumMod val="75000"/>
                </a:srgbClr>
              </a:buClr>
              <a:buSzTx/>
              <a:buFont typeface="Wingdings 3" pitchFamily="18" charset="2"/>
              <a:buNone/>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538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BF4246-99E5-0C6F-8D17-D2E87A038120}"/>
              </a:ext>
            </a:extLst>
          </p:cNvPr>
          <p:cNvSpPr>
            <a:spLocks noGrp="1"/>
          </p:cNvSpPr>
          <p:nvPr>
            <p:ph type="title"/>
          </p:nvPr>
        </p:nvSpPr>
        <p:spPr>
          <a:xfrm>
            <a:off x="1311274" y="604506"/>
            <a:ext cx="9569449" cy="6191787"/>
          </a:xfrm>
        </p:spPr>
        <p:txBody>
          <a:bodyPr>
            <a:normAutofit fontScale="9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fr-FR"/>
              <a:t>Merci d’avoir complété votre dossier de candidature</a:t>
            </a:r>
            <a:br>
              <a:rPr lang="fr-FR"/>
            </a:br>
            <a:br>
              <a:rPr lang="fr-FR"/>
            </a:br>
            <a:r>
              <a:rPr lang="fr-FR"/>
              <a:t>N’oubliez pas de nous envoyer votre vidéo de </a:t>
            </a:r>
            <a:r>
              <a:rPr lang="fr-FR" b="1"/>
              <a:t>3mn</a:t>
            </a:r>
            <a:r>
              <a:rPr lang="fr-FR"/>
              <a:t> de présentation de votre solution !</a:t>
            </a:r>
            <a:br>
              <a:rPr lang="fr-FR"/>
            </a:br>
            <a:br>
              <a:rPr lang="fr-FR"/>
            </a:br>
            <a:br>
              <a:rPr lang="fr-FR"/>
            </a:br>
            <a:br>
              <a:rPr lang="fr-FR"/>
            </a:br>
            <a:r>
              <a:rPr kumimoji="0" lang="fr-FR" sz="2700" b="1" i="0" u="none" strike="noStrike" kern="1200" cap="none" spc="0" normalizeH="0" baseline="0" noProof="0">
                <a:ln>
                  <a:noFill/>
                </a:ln>
                <a:solidFill>
                  <a:srgbClr val="3F2021"/>
                </a:solidFill>
                <a:effectLst/>
                <a:uLnTx/>
                <a:uFillTx/>
                <a:latin typeface="Roboto Slab" pitchFamily="2" charset="0"/>
                <a:ea typeface="Roboto Slab" pitchFamily="2" charset="0"/>
                <a:cs typeface="+mj-cs"/>
              </a:rPr>
              <a:t>A envoyer à contact@club-demeter.fr</a:t>
            </a:r>
            <a:br>
              <a:rPr kumimoji="0" lang="fr-FR" sz="2700" b="1" i="0" u="none" strike="noStrike" kern="1200" cap="none" spc="0" normalizeH="0" baseline="0" noProof="0">
                <a:ln>
                  <a:noFill/>
                </a:ln>
                <a:solidFill>
                  <a:srgbClr val="3F2021"/>
                </a:solidFill>
                <a:effectLst/>
                <a:uLnTx/>
                <a:uFillTx/>
                <a:latin typeface="Roboto Slab" pitchFamily="2" charset="0"/>
                <a:ea typeface="Roboto Slab" pitchFamily="2" charset="0"/>
                <a:cs typeface="+mj-cs"/>
              </a:rPr>
            </a:br>
            <a:br>
              <a:rPr kumimoji="0" lang="fr-FR" sz="2700" b="1" i="0" u="none" strike="noStrike" kern="1200" cap="none" spc="0" normalizeH="0" baseline="0" noProof="0">
                <a:ln>
                  <a:noFill/>
                </a:ln>
                <a:solidFill>
                  <a:srgbClr val="3F2021"/>
                </a:solidFill>
                <a:effectLst/>
                <a:uLnTx/>
                <a:uFillTx/>
                <a:latin typeface="Roboto Slab" pitchFamily="2" charset="0"/>
                <a:ea typeface="Roboto Slab" pitchFamily="2" charset="0"/>
                <a:cs typeface="+mj-cs"/>
              </a:rPr>
            </a:br>
            <a:r>
              <a:rPr kumimoji="0" lang="fr-FR" sz="2700" b="1" i="0" u="none" strike="noStrike" kern="1200" cap="none" spc="0" normalizeH="0" baseline="0" noProof="0">
                <a:ln>
                  <a:noFill/>
                </a:ln>
                <a:solidFill>
                  <a:srgbClr val="3F2021"/>
                </a:solidFill>
                <a:effectLst/>
                <a:uLnTx/>
                <a:uFillTx/>
                <a:latin typeface="Roboto Slab" pitchFamily="2" charset="0"/>
                <a:ea typeface="Roboto Slab" pitchFamily="2" charset="0"/>
                <a:cs typeface="+mj-cs"/>
              </a:rPr>
              <a:t>Clôture le 14 </a:t>
            </a:r>
            <a:r>
              <a:rPr lang="fr-FR" sz="2700" b="1">
                <a:solidFill>
                  <a:srgbClr val="3F2021"/>
                </a:solidFill>
                <a:latin typeface="Roboto Slab" pitchFamily="2" charset="0"/>
                <a:ea typeface="Roboto Slab" pitchFamily="2" charset="0"/>
              </a:rPr>
              <a:t>n</a:t>
            </a:r>
            <a:r>
              <a:rPr kumimoji="0" lang="fr-FR" sz="2700" b="1" i="0" u="none" strike="noStrike" kern="1200" cap="none" spc="0" normalizeH="0" baseline="0" noProof="0" err="1">
                <a:ln>
                  <a:noFill/>
                </a:ln>
                <a:solidFill>
                  <a:srgbClr val="3F2021"/>
                </a:solidFill>
                <a:effectLst/>
                <a:uLnTx/>
                <a:uFillTx/>
                <a:latin typeface="Roboto Slab" pitchFamily="2" charset="0"/>
                <a:ea typeface="Roboto Slab" pitchFamily="2" charset="0"/>
                <a:cs typeface="+mj-cs"/>
              </a:rPr>
              <a:t>ovembre</a:t>
            </a:r>
            <a:r>
              <a:rPr kumimoji="0" lang="fr-FR" sz="2700" b="1" i="0" u="none" strike="noStrike" kern="1200" cap="none" spc="0" normalizeH="0" baseline="0" noProof="0">
                <a:ln>
                  <a:noFill/>
                </a:ln>
                <a:solidFill>
                  <a:srgbClr val="3F2021"/>
                </a:solidFill>
                <a:effectLst/>
                <a:uLnTx/>
                <a:uFillTx/>
                <a:latin typeface="Roboto Slab" pitchFamily="2" charset="0"/>
                <a:ea typeface="Roboto Slab" pitchFamily="2" charset="0"/>
                <a:cs typeface="+mj-cs"/>
              </a:rPr>
              <a:t> 2023</a:t>
            </a:r>
            <a:r>
              <a:rPr lang="fr-FR" sz="2700"/>
              <a:t> </a:t>
            </a:r>
            <a:endParaRPr lang="fr-FR"/>
          </a:p>
        </p:txBody>
      </p:sp>
      <p:pic>
        <p:nvPicPr>
          <p:cNvPr id="4" name="Graphique 3" descr="Caméra vidéo avec un remplissage uni">
            <a:extLst>
              <a:ext uri="{FF2B5EF4-FFF2-40B4-BE49-F238E27FC236}">
                <a16:creationId xmlns:a16="http://schemas.microsoft.com/office/drawing/2014/main" id="{E3FBC9A9-E6F7-A831-B94D-E20F0B95A5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15514" y="3909384"/>
            <a:ext cx="1351986" cy="1351986"/>
          </a:xfrm>
          <a:prstGeom prst="rect">
            <a:avLst/>
          </a:prstGeom>
        </p:spPr>
      </p:pic>
    </p:spTree>
    <p:extLst>
      <p:ext uri="{BB962C8B-B14F-4D97-AF65-F5344CB8AC3E}">
        <p14:creationId xmlns:p14="http://schemas.microsoft.com/office/powerpoint/2010/main" val="3367134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arte&#10;&#10;Description générée automatiquement">
            <a:extLst>
              <a:ext uri="{FF2B5EF4-FFF2-40B4-BE49-F238E27FC236}">
                <a16:creationId xmlns:a16="http://schemas.microsoft.com/office/drawing/2014/main" id="{10777A0B-FBD4-4957-A756-E73E16A97281}"/>
              </a:ext>
            </a:extLst>
          </p:cNvPr>
          <p:cNvPicPr>
            <a:picLocks noChangeAspect="1"/>
          </p:cNvPicPr>
          <p:nvPr/>
        </p:nvPicPr>
        <p:blipFill>
          <a:blip r:embed="rId2"/>
          <a:stretch>
            <a:fillRect/>
          </a:stretch>
        </p:blipFill>
        <p:spPr>
          <a:xfrm>
            <a:off x="2903787" y="442070"/>
            <a:ext cx="8925997" cy="6002733"/>
          </a:xfrm>
          <a:prstGeom prst="rect">
            <a:avLst/>
          </a:prstGeom>
        </p:spPr>
      </p:pic>
      <p:pic>
        <p:nvPicPr>
          <p:cNvPr id="7" name="Image 6">
            <a:extLst>
              <a:ext uri="{FF2B5EF4-FFF2-40B4-BE49-F238E27FC236}">
                <a16:creationId xmlns:a16="http://schemas.microsoft.com/office/drawing/2014/main" id="{01611474-C6CC-4732-9390-974B585D8B8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345021" y="207084"/>
            <a:ext cx="687767" cy="648485"/>
          </a:xfrm>
          <a:prstGeom prst="rect">
            <a:avLst/>
          </a:prstGeom>
        </p:spPr>
      </p:pic>
      <p:sp>
        <p:nvSpPr>
          <p:cNvPr id="8" name="Rectangle 7">
            <a:extLst>
              <a:ext uri="{FF2B5EF4-FFF2-40B4-BE49-F238E27FC236}">
                <a16:creationId xmlns:a16="http://schemas.microsoft.com/office/drawing/2014/main" id="{59227521-6373-4619-B4EE-8E01EF2F9111}"/>
              </a:ext>
            </a:extLst>
          </p:cNvPr>
          <p:cNvSpPr/>
          <p:nvPr/>
        </p:nvSpPr>
        <p:spPr>
          <a:xfrm>
            <a:off x="0" y="0"/>
            <a:ext cx="2034691" cy="6858000"/>
          </a:xfrm>
          <a:prstGeom prst="rect">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E67843F7-9676-4C5C-BF85-10F2DD73A96A}"/>
              </a:ext>
            </a:extLst>
          </p:cNvPr>
          <p:cNvSpPr/>
          <p:nvPr/>
        </p:nvSpPr>
        <p:spPr>
          <a:xfrm>
            <a:off x="660065" y="224059"/>
            <a:ext cx="2331416" cy="2252693"/>
          </a:xfrm>
          <a:prstGeom prst="ellipse">
            <a:avLst/>
          </a:pr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a:latin typeface="Montserrat"/>
              </a:rPr>
              <a:t>LES MEMBRES DU CLUB</a:t>
            </a:r>
          </a:p>
        </p:txBody>
      </p:sp>
      <p:sp>
        <p:nvSpPr>
          <p:cNvPr id="10" name="Espace réservé du numéro de diapositive 5">
            <a:extLst>
              <a:ext uri="{FF2B5EF4-FFF2-40B4-BE49-F238E27FC236}">
                <a16:creationId xmlns:a16="http://schemas.microsoft.com/office/drawing/2014/main" id="{343AF2CC-93C7-4744-B8D9-FD79B1852481}"/>
              </a:ext>
            </a:extLst>
          </p:cNvPr>
          <p:cNvSpPr txBox="1">
            <a:spLocks/>
          </p:cNvSpPr>
          <p:nvPr/>
        </p:nvSpPr>
        <p:spPr>
          <a:xfrm>
            <a:off x="9236499" y="64422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76E9FD-454E-479E-993C-97DEC425EB6A}" type="slidenum">
              <a:rPr lang="fr-FR" smtClean="0"/>
              <a:pPr/>
              <a:t>12</a:t>
            </a:fld>
            <a:endParaRPr lang="fr-FR"/>
          </a:p>
        </p:txBody>
      </p:sp>
      <p:pic>
        <p:nvPicPr>
          <p:cNvPr id="3" name="Image 2">
            <a:extLst>
              <a:ext uri="{FF2B5EF4-FFF2-40B4-BE49-F238E27FC236}">
                <a16:creationId xmlns:a16="http://schemas.microsoft.com/office/drawing/2014/main" id="{4C4C219C-F645-4864-9F93-95A03B4BAA81}"/>
              </a:ext>
            </a:extLst>
          </p:cNvPr>
          <p:cNvPicPr>
            <a:picLocks noChangeAspect="1"/>
          </p:cNvPicPr>
          <p:nvPr/>
        </p:nvPicPr>
        <p:blipFill rotWithShape="1">
          <a:blip r:embed="rId4"/>
          <a:srcRect b="17293"/>
          <a:stretch/>
        </p:blipFill>
        <p:spPr>
          <a:xfrm>
            <a:off x="4412466" y="5207803"/>
            <a:ext cx="1193307" cy="253853"/>
          </a:xfrm>
          <a:prstGeom prst="rect">
            <a:avLst/>
          </a:prstGeom>
        </p:spPr>
      </p:pic>
      <p:pic>
        <p:nvPicPr>
          <p:cNvPr id="1026" name="Picture 2" descr="STG | Désigne">
            <a:extLst>
              <a:ext uri="{FF2B5EF4-FFF2-40B4-BE49-F238E27FC236}">
                <a16:creationId xmlns:a16="http://schemas.microsoft.com/office/drawing/2014/main" id="{72DC4571-591C-46DB-9ABB-E48C61B47C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6258"/>
          <a:stretch/>
        </p:blipFill>
        <p:spPr bwMode="auto">
          <a:xfrm>
            <a:off x="8983985" y="2987491"/>
            <a:ext cx="719213" cy="4415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6C07C43-E45A-4573-91F8-BF9E3DA64B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1955" y="6555810"/>
            <a:ext cx="1125585" cy="2154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Leclerc (@Leclerc) | Twitter">
            <a:extLst>
              <a:ext uri="{FF2B5EF4-FFF2-40B4-BE49-F238E27FC236}">
                <a16:creationId xmlns:a16="http://schemas.microsoft.com/office/drawing/2014/main" id="{0EB812A8-1D30-4B28-B688-526F854D91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5311" y="6240420"/>
            <a:ext cx="417512" cy="41751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B7CAF403-7F5D-4DB5-A7D7-4804E7CE531C}"/>
              </a:ext>
            </a:extLst>
          </p:cNvPr>
          <p:cNvSpPr/>
          <p:nvPr/>
        </p:nvSpPr>
        <p:spPr>
          <a:xfrm>
            <a:off x="4818930" y="1676671"/>
            <a:ext cx="2483570" cy="708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2" descr="Nestlé Waters — Wikipédia">
            <a:extLst>
              <a:ext uri="{FF2B5EF4-FFF2-40B4-BE49-F238E27FC236}">
                <a16:creationId xmlns:a16="http://schemas.microsoft.com/office/drawing/2014/main" id="{FC1458F9-DCCC-4538-8066-AD44A89E9A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91546" y="1726038"/>
            <a:ext cx="925621" cy="59398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F3BD2C44-ADFB-45DF-A8D2-5EFDE5EA6CE3}"/>
              </a:ext>
            </a:extLst>
          </p:cNvPr>
          <p:cNvSpPr/>
          <p:nvPr/>
        </p:nvSpPr>
        <p:spPr>
          <a:xfrm>
            <a:off x="6131107" y="1216502"/>
            <a:ext cx="1048397" cy="547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98269DE8-2FD2-45DC-B35B-96C5DF0F4808}"/>
              </a:ext>
            </a:extLst>
          </p:cNvPr>
          <p:cNvSpPr/>
          <p:nvPr/>
        </p:nvSpPr>
        <p:spPr>
          <a:xfrm>
            <a:off x="2958044" y="581752"/>
            <a:ext cx="1665007" cy="547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75C02C22-C21A-4266-86D3-E31A99919506}"/>
              </a:ext>
            </a:extLst>
          </p:cNvPr>
          <p:cNvSpPr/>
          <p:nvPr/>
        </p:nvSpPr>
        <p:spPr>
          <a:xfrm>
            <a:off x="7393914" y="495306"/>
            <a:ext cx="1665007" cy="547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F9121A47-7CD1-4B4B-9EE2-55D0B853C022}"/>
              </a:ext>
            </a:extLst>
          </p:cNvPr>
          <p:cNvSpPr/>
          <p:nvPr/>
        </p:nvSpPr>
        <p:spPr>
          <a:xfrm>
            <a:off x="3079490" y="3611901"/>
            <a:ext cx="1665007" cy="547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33FEA2A1-4E04-456C-BBA7-AA28664C75AF}"/>
              </a:ext>
            </a:extLst>
          </p:cNvPr>
          <p:cNvSpPr/>
          <p:nvPr/>
        </p:nvSpPr>
        <p:spPr>
          <a:xfrm>
            <a:off x="7366786" y="3611901"/>
            <a:ext cx="1665007" cy="547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AAFB5E81-C9D5-4471-B899-017DE75B203B}"/>
              </a:ext>
            </a:extLst>
          </p:cNvPr>
          <p:cNvSpPr txBox="1"/>
          <p:nvPr/>
        </p:nvSpPr>
        <p:spPr>
          <a:xfrm>
            <a:off x="3133081" y="887345"/>
            <a:ext cx="2102981" cy="369332"/>
          </a:xfrm>
          <a:prstGeom prst="rect">
            <a:avLst/>
          </a:prstGeom>
          <a:noFill/>
        </p:spPr>
        <p:txBody>
          <a:bodyPr wrap="square" rtlCol="0">
            <a:spAutoFit/>
          </a:bodyPr>
          <a:lstStyle/>
          <a:p>
            <a:r>
              <a:rPr lang="fr-FR">
                <a:solidFill>
                  <a:srgbClr val="60BB46"/>
                </a:solidFill>
              </a:rPr>
              <a:t>Industriel</a:t>
            </a:r>
          </a:p>
        </p:txBody>
      </p:sp>
      <p:sp>
        <p:nvSpPr>
          <p:cNvPr id="21" name="ZoneTexte 20">
            <a:extLst>
              <a:ext uri="{FF2B5EF4-FFF2-40B4-BE49-F238E27FC236}">
                <a16:creationId xmlns:a16="http://schemas.microsoft.com/office/drawing/2014/main" id="{291C74B6-696A-4F47-BB80-E8D1653BF18B}"/>
              </a:ext>
            </a:extLst>
          </p:cNvPr>
          <p:cNvSpPr txBox="1"/>
          <p:nvPr/>
        </p:nvSpPr>
        <p:spPr>
          <a:xfrm>
            <a:off x="7571492" y="939369"/>
            <a:ext cx="2102981" cy="369332"/>
          </a:xfrm>
          <a:prstGeom prst="rect">
            <a:avLst/>
          </a:prstGeom>
          <a:noFill/>
        </p:spPr>
        <p:txBody>
          <a:bodyPr wrap="square" rtlCol="0">
            <a:spAutoFit/>
          </a:bodyPr>
          <a:lstStyle/>
          <a:p>
            <a:r>
              <a:rPr lang="fr-FR">
                <a:solidFill>
                  <a:srgbClr val="60BB46"/>
                </a:solidFill>
              </a:rPr>
              <a:t>Prestataire</a:t>
            </a:r>
          </a:p>
        </p:txBody>
      </p:sp>
      <p:sp>
        <p:nvSpPr>
          <p:cNvPr id="22" name="ZoneTexte 21">
            <a:extLst>
              <a:ext uri="{FF2B5EF4-FFF2-40B4-BE49-F238E27FC236}">
                <a16:creationId xmlns:a16="http://schemas.microsoft.com/office/drawing/2014/main" id="{0A7BF15A-92A8-4405-AD95-A5D16FC8D60F}"/>
              </a:ext>
            </a:extLst>
          </p:cNvPr>
          <p:cNvSpPr txBox="1"/>
          <p:nvPr/>
        </p:nvSpPr>
        <p:spPr>
          <a:xfrm>
            <a:off x="3231814" y="3932026"/>
            <a:ext cx="2102981" cy="369332"/>
          </a:xfrm>
          <a:prstGeom prst="rect">
            <a:avLst/>
          </a:prstGeom>
          <a:noFill/>
        </p:spPr>
        <p:txBody>
          <a:bodyPr wrap="square" rtlCol="0">
            <a:spAutoFit/>
          </a:bodyPr>
          <a:lstStyle/>
          <a:p>
            <a:r>
              <a:rPr lang="fr-FR">
                <a:solidFill>
                  <a:srgbClr val="60BB46"/>
                </a:solidFill>
              </a:rPr>
              <a:t>Distributeur</a:t>
            </a:r>
          </a:p>
        </p:txBody>
      </p:sp>
      <p:sp>
        <p:nvSpPr>
          <p:cNvPr id="23" name="ZoneTexte 22">
            <a:extLst>
              <a:ext uri="{FF2B5EF4-FFF2-40B4-BE49-F238E27FC236}">
                <a16:creationId xmlns:a16="http://schemas.microsoft.com/office/drawing/2014/main" id="{2448E574-8D91-4726-ACCD-F55F56C976EE}"/>
              </a:ext>
            </a:extLst>
          </p:cNvPr>
          <p:cNvSpPr txBox="1"/>
          <p:nvPr/>
        </p:nvSpPr>
        <p:spPr>
          <a:xfrm>
            <a:off x="7653554" y="3932026"/>
            <a:ext cx="2102981" cy="369332"/>
          </a:xfrm>
          <a:prstGeom prst="rect">
            <a:avLst/>
          </a:prstGeom>
          <a:noFill/>
        </p:spPr>
        <p:txBody>
          <a:bodyPr wrap="square" rtlCol="0">
            <a:spAutoFit/>
          </a:bodyPr>
          <a:lstStyle/>
          <a:p>
            <a:r>
              <a:rPr lang="fr-FR">
                <a:solidFill>
                  <a:srgbClr val="60BB46"/>
                </a:solidFill>
              </a:rPr>
              <a:t>Institutionnel</a:t>
            </a:r>
          </a:p>
        </p:txBody>
      </p:sp>
      <p:pic>
        <p:nvPicPr>
          <p:cNvPr id="6" name="Picture 2" descr="Lidl logo : histoire, signification et évolution, symbole">
            <a:extLst>
              <a:ext uri="{FF2B5EF4-FFF2-40B4-BE49-F238E27FC236}">
                <a16:creationId xmlns:a16="http://schemas.microsoft.com/office/drawing/2014/main" id="{2A92722B-8CC2-467B-8CE4-2FB2EB3EE0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49103" y="6227316"/>
            <a:ext cx="656594" cy="36933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C091CBB3-A1A9-4FFA-8057-471D5AEC8A2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56351" y="6091581"/>
            <a:ext cx="1332930" cy="369333"/>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886D19DC-6169-4121-9786-BE46A40A1615}"/>
              </a:ext>
            </a:extLst>
          </p:cNvPr>
          <p:cNvSpPr/>
          <p:nvPr/>
        </p:nvSpPr>
        <p:spPr>
          <a:xfrm>
            <a:off x="4591050" y="2362490"/>
            <a:ext cx="2775736" cy="8836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 name="Picture 4" descr="Le nouveau logo Danone incarne une dynamique positive">
            <a:extLst>
              <a:ext uri="{FF2B5EF4-FFF2-40B4-BE49-F238E27FC236}">
                <a16:creationId xmlns:a16="http://schemas.microsoft.com/office/drawing/2014/main" id="{592BC548-1329-4D95-B6FB-6EDA1B028EE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34805" y="2392975"/>
            <a:ext cx="1665007" cy="72424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Unilever Schweiz GmbH - Promarca">
            <a:extLst>
              <a:ext uri="{FF2B5EF4-FFF2-40B4-BE49-F238E27FC236}">
                <a16:creationId xmlns:a16="http://schemas.microsoft.com/office/drawing/2014/main" id="{FC287763-84D3-449A-ADED-1B72F493B37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07403" y="2239229"/>
            <a:ext cx="972508" cy="97250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D78A1715-1EBA-6D88-9687-AA03C2292F6A}"/>
              </a:ext>
            </a:extLst>
          </p:cNvPr>
          <p:cNvSpPr/>
          <p:nvPr/>
        </p:nvSpPr>
        <p:spPr>
          <a:xfrm>
            <a:off x="7590869" y="4495800"/>
            <a:ext cx="1781731" cy="419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05BEDD0B-E208-1D55-0140-849EEEC34B0F}"/>
              </a:ext>
            </a:extLst>
          </p:cNvPr>
          <p:cNvSpPr/>
          <p:nvPr/>
        </p:nvSpPr>
        <p:spPr>
          <a:xfrm>
            <a:off x="9342621" y="5296867"/>
            <a:ext cx="2212565" cy="10122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 name="Picture 2">
            <a:extLst>
              <a:ext uri="{FF2B5EF4-FFF2-40B4-BE49-F238E27FC236}">
                <a16:creationId xmlns:a16="http://schemas.microsoft.com/office/drawing/2014/main" id="{1F380D8F-3EA1-2911-9D36-A16CFE9A76C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85956" y="4402081"/>
            <a:ext cx="1426666" cy="699958"/>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113DEE7D-1152-50DD-5C3A-31B148C276A5}"/>
              </a:ext>
            </a:extLst>
          </p:cNvPr>
          <p:cNvSpPr/>
          <p:nvPr/>
        </p:nvSpPr>
        <p:spPr>
          <a:xfrm>
            <a:off x="8783139" y="3048541"/>
            <a:ext cx="920059" cy="2948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F39A5299-60F7-2B48-3477-878E7D5C9EF0}"/>
              </a:ext>
            </a:extLst>
          </p:cNvPr>
          <p:cNvSpPr/>
          <p:nvPr/>
        </p:nvSpPr>
        <p:spPr>
          <a:xfrm>
            <a:off x="6104766" y="2388348"/>
            <a:ext cx="838077" cy="6601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9" name="Picture 2" descr="Louis Vuitton logo et symbole, sens, histoire, PNG, marque">
            <a:extLst>
              <a:ext uri="{FF2B5EF4-FFF2-40B4-BE49-F238E27FC236}">
                <a16:creationId xmlns:a16="http://schemas.microsoft.com/office/drawing/2014/main" id="{B6BF85B5-0877-46C6-8BB6-4E3E91F9E35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68390" y="3097336"/>
            <a:ext cx="639499" cy="48740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GROUPE BERT (BERT &amp; YOU) | CFNEWS">
            <a:extLst>
              <a:ext uri="{FF2B5EF4-FFF2-40B4-BE49-F238E27FC236}">
                <a16:creationId xmlns:a16="http://schemas.microsoft.com/office/drawing/2014/main" id="{DEF5A9DF-792E-A0FF-5913-670E08B12DDF}"/>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t="38595" b="40399"/>
          <a:stretch/>
        </p:blipFill>
        <p:spPr bwMode="auto">
          <a:xfrm>
            <a:off x="8785568" y="3208245"/>
            <a:ext cx="1192270" cy="2504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 ville de Paris change de statut et de logo | Cap'Com ...">
            <a:extLst>
              <a:ext uri="{FF2B5EF4-FFF2-40B4-BE49-F238E27FC236}">
                <a16:creationId xmlns:a16="http://schemas.microsoft.com/office/drawing/2014/main" id="{BB328ECF-99D2-D3A4-96A2-80CCE0E4F6B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200519" y="5278251"/>
            <a:ext cx="1151444" cy="104945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a:extLst>
              <a:ext uri="{FF2B5EF4-FFF2-40B4-BE49-F238E27FC236}">
                <a16:creationId xmlns:a16="http://schemas.microsoft.com/office/drawing/2014/main" id="{ECE1DF11-532D-9ECB-0FA8-02BDE8DE562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91955" y="3225235"/>
            <a:ext cx="845409" cy="26121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a:extLst>
              <a:ext uri="{FF2B5EF4-FFF2-40B4-BE49-F238E27FC236}">
                <a16:creationId xmlns:a16="http://schemas.microsoft.com/office/drawing/2014/main" id="{67029293-FD0E-3B6E-A01E-6A6F213AFF6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35427" y="2514158"/>
            <a:ext cx="1349858" cy="37603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Logo U Log - U Logistique">
            <a:extLst>
              <a:ext uri="{FF2B5EF4-FFF2-40B4-BE49-F238E27FC236}">
                <a16:creationId xmlns:a16="http://schemas.microsoft.com/office/drawing/2014/main" id="{850BFCE1-E5EF-12D8-4A58-F23CD24DBDC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45538" y="6309095"/>
            <a:ext cx="713321" cy="32170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Leroy Merlin — Wikipédia">
            <a:extLst>
              <a:ext uri="{FF2B5EF4-FFF2-40B4-BE49-F238E27FC236}">
                <a16:creationId xmlns:a16="http://schemas.microsoft.com/office/drawing/2014/main" id="{B22C9189-AD3C-2C54-3B56-89627494E40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65005" y="6283245"/>
            <a:ext cx="651286" cy="39212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Les Maîtres Laitiers du Cotentin (MLC) | Vous donner le meilleur du lait">
            <a:extLst>
              <a:ext uri="{FF2B5EF4-FFF2-40B4-BE49-F238E27FC236}">
                <a16:creationId xmlns:a16="http://schemas.microsoft.com/office/drawing/2014/main" id="{9D520C70-9136-D3CA-3F9D-0F178D85885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30266" y="3075114"/>
            <a:ext cx="455855" cy="55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3596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053F6D7-1DEA-C40E-3ACA-CC5AC24EFFD9}"/>
              </a:ext>
            </a:extLst>
          </p:cNvPr>
          <p:cNvSpPr/>
          <p:nvPr/>
        </p:nvSpPr>
        <p:spPr>
          <a:xfrm>
            <a:off x="0" y="4566841"/>
            <a:ext cx="12192000" cy="1952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 droite 22">
            <a:extLst>
              <a:ext uri="{FF2B5EF4-FFF2-40B4-BE49-F238E27FC236}">
                <a16:creationId xmlns:a16="http://schemas.microsoft.com/office/drawing/2014/main" id="{D429270E-AFCB-820F-684F-56D88B88B5AA}"/>
              </a:ext>
            </a:extLst>
          </p:cNvPr>
          <p:cNvSpPr/>
          <p:nvPr/>
        </p:nvSpPr>
        <p:spPr>
          <a:xfrm>
            <a:off x="281492" y="2284936"/>
            <a:ext cx="3448049" cy="768350"/>
          </a:xfrm>
          <a:prstGeom prst="rightArrow">
            <a:avLst/>
          </a:prstGeom>
          <a:solidFill>
            <a:srgbClr val="F99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extBox 20"/>
          <p:cNvSpPr txBox="1"/>
          <p:nvPr/>
        </p:nvSpPr>
        <p:spPr>
          <a:xfrm>
            <a:off x="0" y="207084"/>
            <a:ext cx="12191999" cy="1200329"/>
          </a:xfrm>
          <a:prstGeom prst="rect">
            <a:avLst/>
          </a:prstGeom>
          <a:noFill/>
        </p:spPr>
        <p:txBody>
          <a:bodyPr wrap="square" rtlCol="0">
            <a:spAutoFit/>
          </a:bodyPr>
          <a:lstStyle/>
          <a:p>
            <a:pPr algn="ctr"/>
            <a:r>
              <a:rPr lang="en-US" sz="3600" b="1" spc="300">
                <a:solidFill>
                  <a:schemeClr val="bg1">
                    <a:lumMod val="50000"/>
                  </a:schemeClr>
                </a:solidFill>
                <a:latin typeface="Montserrat" charset="0"/>
                <a:ea typeface="Montserrat" charset="0"/>
                <a:cs typeface="Montserrat" charset="0"/>
              </a:rPr>
              <a:t>L’INNOVATION PAR </a:t>
            </a:r>
          </a:p>
          <a:p>
            <a:pPr algn="ctr"/>
            <a:r>
              <a:rPr lang="en-US" sz="3600" b="1" spc="300">
                <a:solidFill>
                  <a:schemeClr val="bg1">
                    <a:lumMod val="50000"/>
                  </a:schemeClr>
                </a:solidFill>
                <a:latin typeface="Montserrat" charset="0"/>
                <a:ea typeface="Montserrat" charset="0"/>
                <a:cs typeface="Montserrat" charset="0"/>
              </a:rPr>
              <a:t>L’EXPÉRIMENTATION</a:t>
            </a:r>
            <a:endParaRPr lang="en-US" sz="5400" b="1" spc="300">
              <a:solidFill>
                <a:schemeClr val="bg1">
                  <a:lumMod val="50000"/>
                </a:schemeClr>
              </a:solidFill>
              <a:latin typeface="Montserrat" charset="0"/>
              <a:ea typeface="Montserrat" charset="0"/>
              <a:cs typeface="Montserrat" charset="0"/>
            </a:endParaRPr>
          </a:p>
        </p:txBody>
      </p:sp>
      <p:pic>
        <p:nvPicPr>
          <p:cNvPr id="29" name="Image 28">
            <a:extLst>
              <a:ext uri="{FF2B5EF4-FFF2-40B4-BE49-F238E27FC236}">
                <a16:creationId xmlns:a16="http://schemas.microsoft.com/office/drawing/2014/main" id="{9DF76836-D2FE-475A-9D31-5818D1B199E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345021" y="207084"/>
            <a:ext cx="687767" cy="648485"/>
          </a:xfrm>
          <a:prstGeom prst="rect">
            <a:avLst/>
          </a:prstGeom>
        </p:spPr>
      </p:pic>
      <p:sp>
        <p:nvSpPr>
          <p:cNvPr id="36" name="Espace réservé du numéro de diapositive 5">
            <a:extLst>
              <a:ext uri="{FF2B5EF4-FFF2-40B4-BE49-F238E27FC236}">
                <a16:creationId xmlns:a16="http://schemas.microsoft.com/office/drawing/2014/main" id="{7DEC3755-6094-4D53-BF70-CDC1E3790483}"/>
              </a:ext>
            </a:extLst>
          </p:cNvPr>
          <p:cNvSpPr txBox="1">
            <a:spLocks/>
          </p:cNvSpPr>
          <p:nvPr/>
        </p:nvSpPr>
        <p:spPr>
          <a:xfrm>
            <a:off x="9236499" y="649287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76E9FD-454E-479E-993C-97DEC425EB6A}" type="slidenum">
              <a:rPr lang="fr-FR" smtClean="0"/>
              <a:pPr/>
              <a:t>2</a:t>
            </a:fld>
            <a:endParaRPr lang="fr-FR"/>
          </a:p>
        </p:txBody>
      </p:sp>
      <p:sp>
        <p:nvSpPr>
          <p:cNvPr id="48" name="Rectangle 47">
            <a:extLst>
              <a:ext uri="{FF2B5EF4-FFF2-40B4-BE49-F238E27FC236}">
                <a16:creationId xmlns:a16="http://schemas.microsoft.com/office/drawing/2014/main" id="{C8A96C44-2365-1F34-475C-12CEBD4C673D}"/>
              </a:ext>
            </a:extLst>
          </p:cNvPr>
          <p:cNvSpPr/>
          <p:nvPr/>
        </p:nvSpPr>
        <p:spPr>
          <a:xfrm>
            <a:off x="-368129" y="1895980"/>
            <a:ext cx="4199272" cy="1425262"/>
          </a:xfrm>
          <a:prstGeom prst="rect">
            <a:avLst/>
          </a:prstGeom>
          <a:noFill/>
        </p:spPr>
        <p:txBody>
          <a:bodyPr wrap="square" lIns="91440" tIns="45720" rIns="91440" bIns="45720">
            <a:spAutoFit/>
          </a:bodyPr>
          <a:lstStyle/>
          <a:p>
            <a:pPr algn="ctr">
              <a:lnSpc>
                <a:spcPct val="150000"/>
              </a:lnSpc>
            </a:pPr>
            <a:r>
              <a:rPr lang="fr-FR" sz="2000" b="1" cap="none" spc="0">
                <a:ln w="12700" cmpd="sng">
                  <a:noFill/>
                  <a:prstDash val="solid"/>
                </a:ln>
                <a:effectLst/>
                <a:latin typeface="Montserrat Light" panose="00000400000000000000" pitchFamily="2" charset="0"/>
              </a:rPr>
              <a:t>Proposer un terrain </a:t>
            </a:r>
            <a:r>
              <a:rPr lang="fr-FR" sz="2000" b="1" cap="none" spc="0">
                <a:ln w="12700" cmpd="sng">
                  <a:noFill/>
                  <a:prstDash val="solid"/>
                </a:ln>
                <a:solidFill>
                  <a:schemeClr val="bg1"/>
                </a:solidFill>
                <a:effectLst/>
                <a:latin typeface="Montserrat Light" panose="00000400000000000000" pitchFamily="2" charset="0"/>
              </a:rPr>
              <a:t>d’expérimentation </a:t>
            </a:r>
          </a:p>
          <a:p>
            <a:pPr algn="ctr">
              <a:lnSpc>
                <a:spcPct val="150000"/>
              </a:lnSpc>
            </a:pPr>
            <a:r>
              <a:rPr lang="fr-FR" sz="2000" b="1" cap="none" spc="0">
                <a:ln w="12700" cmpd="sng">
                  <a:noFill/>
                  <a:prstDash val="solid"/>
                </a:ln>
                <a:effectLst/>
                <a:latin typeface="Montserrat Light" panose="00000400000000000000" pitchFamily="2" charset="0"/>
              </a:rPr>
              <a:t>à des porteurs de projets</a:t>
            </a:r>
          </a:p>
        </p:txBody>
      </p:sp>
      <p:sp>
        <p:nvSpPr>
          <p:cNvPr id="24" name="Flèche : droite 23">
            <a:extLst>
              <a:ext uri="{FF2B5EF4-FFF2-40B4-BE49-F238E27FC236}">
                <a16:creationId xmlns:a16="http://schemas.microsoft.com/office/drawing/2014/main" id="{D9EB4998-1760-8459-D739-C2E2B42DF9A3}"/>
              </a:ext>
            </a:extLst>
          </p:cNvPr>
          <p:cNvSpPr/>
          <p:nvPr/>
        </p:nvSpPr>
        <p:spPr>
          <a:xfrm>
            <a:off x="3830727" y="2284936"/>
            <a:ext cx="3949700" cy="768350"/>
          </a:xfrm>
          <a:prstGeom prst="rightArrow">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517F8FCE-B585-0982-2D87-95622569B39D}"/>
              </a:ext>
            </a:extLst>
          </p:cNvPr>
          <p:cNvSpPr/>
          <p:nvPr/>
        </p:nvSpPr>
        <p:spPr>
          <a:xfrm>
            <a:off x="3670055" y="1900730"/>
            <a:ext cx="3949701" cy="1425262"/>
          </a:xfrm>
          <a:prstGeom prst="rect">
            <a:avLst/>
          </a:prstGeom>
          <a:noFill/>
        </p:spPr>
        <p:txBody>
          <a:bodyPr wrap="square" lIns="91440" tIns="45720" rIns="91440" bIns="45720">
            <a:spAutoFit/>
          </a:bodyPr>
          <a:lstStyle/>
          <a:p>
            <a:pPr algn="ctr">
              <a:lnSpc>
                <a:spcPct val="150000"/>
              </a:lnSpc>
            </a:pPr>
            <a:r>
              <a:rPr lang="fr-FR" sz="2000" b="1" cap="none" spc="0">
                <a:ln w="12700" cmpd="sng">
                  <a:noFill/>
                  <a:prstDash val="solid"/>
                </a:ln>
                <a:effectLst/>
                <a:latin typeface="Montserrat Light" panose="00000400000000000000" pitchFamily="2" charset="0"/>
              </a:rPr>
              <a:t>Sélectionner collectivement </a:t>
            </a:r>
          </a:p>
          <a:p>
            <a:pPr algn="ctr">
              <a:lnSpc>
                <a:spcPct val="150000"/>
              </a:lnSpc>
            </a:pPr>
            <a:r>
              <a:rPr lang="fr-FR" sz="2000" b="1">
                <a:ln w="12700" cmpd="sng">
                  <a:noFill/>
                  <a:prstDash val="solid"/>
                </a:ln>
                <a:solidFill>
                  <a:schemeClr val="bg1"/>
                </a:solidFill>
                <a:latin typeface="Montserrat Light" panose="00000400000000000000" pitchFamily="2" charset="0"/>
              </a:rPr>
              <a:t>les </a:t>
            </a:r>
            <a:r>
              <a:rPr lang="fr-FR" sz="2000" b="1" cap="none" spc="0">
                <a:ln w="12700" cmpd="sng">
                  <a:noFill/>
                  <a:prstDash val="solid"/>
                </a:ln>
                <a:solidFill>
                  <a:schemeClr val="bg1"/>
                </a:solidFill>
                <a:effectLst/>
                <a:latin typeface="Montserrat Light" panose="00000400000000000000" pitchFamily="2" charset="0"/>
              </a:rPr>
              <a:t>initiatives </a:t>
            </a:r>
          </a:p>
          <a:p>
            <a:pPr algn="ctr">
              <a:lnSpc>
                <a:spcPct val="150000"/>
              </a:lnSpc>
            </a:pPr>
            <a:r>
              <a:rPr lang="fr-FR" sz="2000" b="1">
                <a:ln w="12700" cmpd="sng">
                  <a:noFill/>
                  <a:prstDash val="solid"/>
                </a:ln>
                <a:latin typeface="Montserrat Light" panose="00000400000000000000" pitchFamily="2" charset="0"/>
              </a:rPr>
              <a:t>testées par les membres</a:t>
            </a:r>
            <a:endParaRPr lang="fr-FR" sz="2000" b="1" cap="none" spc="0">
              <a:ln w="12700" cmpd="sng">
                <a:noFill/>
                <a:prstDash val="solid"/>
              </a:ln>
              <a:effectLst/>
              <a:latin typeface="Montserrat Light" panose="00000400000000000000" pitchFamily="2" charset="0"/>
            </a:endParaRPr>
          </a:p>
        </p:txBody>
      </p:sp>
      <p:sp>
        <p:nvSpPr>
          <p:cNvPr id="26" name="Flèche : droite 25">
            <a:extLst>
              <a:ext uri="{FF2B5EF4-FFF2-40B4-BE49-F238E27FC236}">
                <a16:creationId xmlns:a16="http://schemas.microsoft.com/office/drawing/2014/main" id="{41792AD8-6245-F6EC-74ED-92174B27D652}"/>
              </a:ext>
            </a:extLst>
          </p:cNvPr>
          <p:cNvSpPr/>
          <p:nvPr/>
        </p:nvSpPr>
        <p:spPr>
          <a:xfrm>
            <a:off x="7958642" y="2284936"/>
            <a:ext cx="3949700" cy="768350"/>
          </a:xfrm>
          <a:prstGeom prst="rightArrow">
            <a:avLst/>
          </a:prstGeom>
          <a:solidFill>
            <a:srgbClr val="F99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750E168F-FA61-68A8-5716-F936DF0F02AA}"/>
              </a:ext>
            </a:extLst>
          </p:cNvPr>
          <p:cNvSpPr/>
          <p:nvPr/>
        </p:nvSpPr>
        <p:spPr>
          <a:xfrm>
            <a:off x="7780427" y="1907080"/>
            <a:ext cx="4199272" cy="1425262"/>
          </a:xfrm>
          <a:prstGeom prst="rect">
            <a:avLst/>
          </a:prstGeom>
          <a:noFill/>
        </p:spPr>
        <p:txBody>
          <a:bodyPr wrap="square" lIns="91440" tIns="45720" rIns="91440" bIns="45720">
            <a:spAutoFit/>
          </a:bodyPr>
          <a:lstStyle/>
          <a:p>
            <a:pPr algn="ctr">
              <a:lnSpc>
                <a:spcPct val="150000"/>
              </a:lnSpc>
            </a:pPr>
            <a:r>
              <a:rPr lang="fr-FR" sz="2000" b="1" cap="none" spc="0">
                <a:ln w="12700" cmpd="sng">
                  <a:noFill/>
                  <a:prstDash val="solid"/>
                </a:ln>
                <a:effectLst/>
                <a:latin typeface="Montserrat Light" panose="00000400000000000000" pitchFamily="2" charset="0"/>
              </a:rPr>
              <a:t>Tirer des enseignements </a:t>
            </a:r>
          </a:p>
          <a:p>
            <a:pPr algn="ctr">
              <a:lnSpc>
                <a:spcPct val="150000"/>
              </a:lnSpc>
            </a:pPr>
            <a:r>
              <a:rPr lang="fr-FR" sz="2000" b="1" cap="none" spc="0">
                <a:ln w="12700" cmpd="sng">
                  <a:noFill/>
                  <a:prstDash val="solid"/>
                </a:ln>
                <a:solidFill>
                  <a:schemeClr val="bg1"/>
                </a:solidFill>
                <a:effectLst/>
                <a:latin typeface="Montserrat Light" panose="00000400000000000000" pitchFamily="2" charset="0"/>
              </a:rPr>
              <a:t>qui seront partagés</a:t>
            </a:r>
          </a:p>
          <a:p>
            <a:pPr algn="ctr">
              <a:lnSpc>
                <a:spcPct val="150000"/>
              </a:lnSpc>
            </a:pPr>
            <a:r>
              <a:rPr lang="fr-FR" sz="2000" b="1">
                <a:ln w="12700" cmpd="sng">
                  <a:noFill/>
                  <a:prstDash val="solid"/>
                </a:ln>
                <a:latin typeface="Montserrat Light" panose="00000400000000000000" pitchFamily="2" charset="0"/>
              </a:rPr>
              <a:t>avec la communauté</a:t>
            </a:r>
            <a:endParaRPr lang="fr-FR" sz="2000" b="1" cap="none" spc="0">
              <a:ln w="12700" cmpd="sng">
                <a:noFill/>
                <a:prstDash val="solid"/>
              </a:ln>
              <a:effectLst/>
              <a:latin typeface="Montserrat Light" panose="00000400000000000000" pitchFamily="2" charset="0"/>
            </a:endParaRPr>
          </a:p>
        </p:txBody>
      </p:sp>
      <p:pic>
        <p:nvPicPr>
          <p:cNvPr id="34" name="Graphique 33" descr="Sonnerie d’alarme avec un remplissage uni">
            <a:extLst>
              <a:ext uri="{FF2B5EF4-FFF2-40B4-BE49-F238E27FC236}">
                <a16:creationId xmlns:a16="http://schemas.microsoft.com/office/drawing/2014/main" id="{1022FF92-85CA-2E83-AA6D-C815041C09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62556" y="5184207"/>
            <a:ext cx="914400" cy="914400"/>
          </a:xfrm>
          <a:prstGeom prst="rect">
            <a:avLst/>
          </a:prstGeom>
        </p:spPr>
      </p:pic>
      <p:pic>
        <p:nvPicPr>
          <p:cNvPr id="37" name="Graphique 36" descr="Commentaire, J’aime avec un remplissage uni">
            <a:extLst>
              <a:ext uri="{FF2B5EF4-FFF2-40B4-BE49-F238E27FC236}">
                <a16:creationId xmlns:a16="http://schemas.microsoft.com/office/drawing/2014/main" id="{5B1BB0B1-4068-DC45-E56B-A50B3DE7EF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1540" y="5233985"/>
            <a:ext cx="914400" cy="914400"/>
          </a:xfrm>
          <a:prstGeom prst="rect">
            <a:avLst/>
          </a:prstGeom>
        </p:spPr>
      </p:pic>
      <p:sp>
        <p:nvSpPr>
          <p:cNvPr id="38" name="Rectangle 37">
            <a:extLst>
              <a:ext uri="{FF2B5EF4-FFF2-40B4-BE49-F238E27FC236}">
                <a16:creationId xmlns:a16="http://schemas.microsoft.com/office/drawing/2014/main" id="{A00311DE-220F-32B3-D21F-F32842730904}"/>
              </a:ext>
            </a:extLst>
          </p:cNvPr>
          <p:cNvSpPr/>
          <p:nvPr/>
        </p:nvSpPr>
        <p:spPr>
          <a:xfrm>
            <a:off x="1181291" y="4754498"/>
            <a:ext cx="4501686" cy="1773819"/>
          </a:xfrm>
          <a:prstGeom prst="rect">
            <a:avLst/>
          </a:prstGeom>
          <a:noFill/>
        </p:spPr>
        <p:txBody>
          <a:bodyPr wrap="square" lIns="91440" tIns="45720" rIns="91440" bIns="45720" anchor="ctr">
            <a:spAutoFit/>
          </a:bodyPr>
          <a:lstStyle/>
          <a:p>
            <a:pPr>
              <a:lnSpc>
                <a:spcPct val="150000"/>
              </a:lnSpc>
            </a:pPr>
            <a:r>
              <a:rPr lang="fr-FR" sz="2000" b="1" cap="none" spc="0">
                <a:ln w="12700" cmpd="sng">
                  <a:noFill/>
                  <a:prstDash val="solid"/>
                </a:ln>
                <a:effectLst/>
                <a:latin typeface="Montserrat Light" panose="00000400000000000000" pitchFamily="2" charset="0"/>
              </a:rPr>
              <a:t>Depuis 2014</a:t>
            </a:r>
          </a:p>
          <a:p>
            <a:pPr>
              <a:lnSpc>
                <a:spcPct val="150000"/>
              </a:lnSpc>
            </a:pPr>
            <a:r>
              <a:rPr lang="fr-FR" sz="2800" b="1" cap="none" spc="0">
                <a:ln w="12700" cmpd="sng">
                  <a:noFill/>
                  <a:prstDash val="solid"/>
                </a:ln>
                <a:solidFill>
                  <a:srgbClr val="60BB46"/>
                </a:solidFill>
                <a:effectLst/>
                <a:latin typeface="Montserrat Light" panose="00000400000000000000" pitchFamily="2" charset="0"/>
              </a:rPr>
              <a:t>133</a:t>
            </a:r>
            <a:r>
              <a:rPr lang="fr-FR" sz="2000" b="1" cap="none" spc="0">
                <a:ln w="12700" cmpd="sng">
                  <a:noFill/>
                  <a:prstDash val="solid"/>
                </a:ln>
                <a:effectLst/>
                <a:latin typeface="Montserrat Light" panose="00000400000000000000" pitchFamily="2" charset="0"/>
              </a:rPr>
              <a:t> projets soumis </a:t>
            </a:r>
          </a:p>
          <a:p>
            <a:pPr>
              <a:lnSpc>
                <a:spcPct val="150000"/>
              </a:lnSpc>
            </a:pPr>
            <a:r>
              <a:rPr lang="fr-FR" sz="2800" b="1" cap="none" spc="0">
                <a:ln w="12700" cmpd="sng">
                  <a:noFill/>
                  <a:prstDash val="solid"/>
                </a:ln>
                <a:solidFill>
                  <a:srgbClr val="60BB46"/>
                </a:solidFill>
                <a:effectLst/>
                <a:latin typeface="Montserrat Light" panose="00000400000000000000" pitchFamily="2" charset="0"/>
              </a:rPr>
              <a:t>35 </a:t>
            </a:r>
            <a:r>
              <a:rPr lang="fr-FR" sz="2000" b="1" cap="none" spc="0">
                <a:ln w="12700" cmpd="sng">
                  <a:noFill/>
                  <a:prstDash val="solid"/>
                </a:ln>
                <a:effectLst/>
                <a:latin typeface="Montserrat Light" panose="00000400000000000000" pitchFamily="2" charset="0"/>
              </a:rPr>
              <a:t> lauréats</a:t>
            </a:r>
          </a:p>
        </p:txBody>
      </p:sp>
      <p:sp>
        <p:nvSpPr>
          <p:cNvPr id="39" name="Rectangle 38">
            <a:extLst>
              <a:ext uri="{FF2B5EF4-FFF2-40B4-BE49-F238E27FC236}">
                <a16:creationId xmlns:a16="http://schemas.microsoft.com/office/drawing/2014/main" id="{103EEDDD-96E5-6F8B-AF58-260F6F21F7A0}"/>
              </a:ext>
            </a:extLst>
          </p:cNvPr>
          <p:cNvSpPr/>
          <p:nvPr/>
        </p:nvSpPr>
        <p:spPr>
          <a:xfrm>
            <a:off x="8185613" y="4866966"/>
            <a:ext cx="4006386" cy="1425262"/>
          </a:xfrm>
          <a:prstGeom prst="rect">
            <a:avLst/>
          </a:prstGeom>
          <a:noFill/>
        </p:spPr>
        <p:txBody>
          <a:bodyPr wrap="square" lIns="91440" tIns="45720" rIns="91440" bIns="45720" anchor="ctr">
            <a:spAutoFit/>
          </a:bodyPr>
          <a:lstStyle/>
          <a:p>
            <a:pPr>
              <a:lnSpc>
                <a:spcPct val="150000"/>
              </a:lnSpc>
            </a:pPr>
            <a:r>
              <a:rPr lang="fr-FR" sz="2000" b="1" cap="none" spc="0">
                <a:ln w="12700" cmpd="sng">
                  <a:noFill/>
                  <a:prstDash val="solid"/>
                </a:ln>
                <a:effectLst/>
                <a:latin typeface="Montserrat Light" panose="00000400000000000000" pitchFamily="2" charset="0"/>
              </a:rPr>
              <a:t>Des sujets &amp; des temporalités </a:t>
            </a:r>
          </a:p>
          <a:p>
            <a:pPr>
              <a:lnSpc>
                <a:spcPct val="150000"/>
              </a:lnSpc>
            </a:pPr>
            <a:r>
              <a:rPr lang="fr-FR" sz="2000" b="1">
                <a:ln w="12700" cmpd="sng">
                  <a:noFill/>
                  <a:prstDash val="solid"/>
                </a:ln>
                <a:latin typeface="Montserrat Light" panose="00000400000000000000" pitchFamily="2" charset="0"/>
              </a:rPr>
              <a:t>hétérogènes au gré des solutions proposées</a:t>
            </a:r>
            <a:endParaRPr lang="fr-FR" sz="2000" b="1" cap="none" spc="0">
              <a:ln w="12700" cmpd="sng">
                <a:noFill/>
                <a:prstDash val="solid"/>
              </a:ln>
              <a:effectLst/>
              <a:latin typeface="Montserrat Light" panose="00000400000000000000" pitchFamily="2" charset="0"/>
            </a:endParaRPr>
          </a:p>
        </p:txBody>
      </p:sp>
      <p:sp>
        <p:nvSpPr>
          <p:cNvPr id="41" name="Ellipse 40">
            <a:extLst>
              <a:ext uri="{FF2B5EF4-FFF2-40B4-BE49-F238E27FC236}">
                <a16:creationId xmlns:a16="http://schemas.microsoft.com/office/drawing/2014/main" id="{8B1B9456-BC96-B009-BACD-F4998EAA4DF5}"/>
              </a:ext>
            </a:extLst>
          </p:cNvPr>
          <p:cNvSpPr/>
          <p:nvPr/>
        </p:nvSpPr>
        <p:spPr>
          <a:xfrm>
            <a:off x="2381249" y="3587750"/>
            <a:ext cx="7366001" cy="1498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CD5AF0CE-0E85-93B2-7222-A76647579D5D}"/>
              </a:ext>
            </a:extLst>
          </p:cNvPr>
          <p:cNvPicPr>
            <a:picLocks noChangeAspect="1"/>
          </p:cNvPicPr>
          <p:nvPr/>
        </p:nvPicPr>
        <p:blipFill>
          <a:blip r:embed="rId7"/>
          <a:stretch>
            <a:fillRect/>
          </a:stretch>
        </p:blipFill>
        <p:spPr>
          <a:xfrm>
            <a:off x="4171348" y="3819309"/>
            <a:ext cx="3849301" cy="1186967"/>
          </a:xfrm>
          <a:prstGeom prst="rect">
            <a:avLst/>
          </a:prstGeom>
        </p:spPr>
      </p:pic>
      <p:sp>
        <p:nvSpPr>
          <p:cNvPr id="2" name="ZoneTexte 1">
            <a:extLst>
              <a:ext uri="{FF2B5EF4-FFF2-40B4-BE49-F238E27FC236}">
                <a16:creationId xmlns:a16="http://schemas.microsoft.com/office/drawing/2014/main" id="{22530CD1-B493-A33F-9796-0F5710BA4E84}"/>
              </a:ext>
            </a:extLst>
          </p:cNvPr>
          <p:cNvSpPr txBox="1"/>
          <p:nvPr/>
        </p:nvSpPr>
        <p:spPr>
          <a:xfrm>
            <a:off x="205373" y="6604588"/>
            <a:ext cx="6048731" cy="246221"/>
          </a:xfrm>
          <a:prstGeom prst="rect">
            <a:avLst/>
          </a:prstGeom>
          <a:noFill/>
        </p:spPr>
        <p:txBody>
          <a:bodyPr wrap="square" rtlCol="0">
            <a:spAutoFit/>
          </a:bodyPr>
          <a:lstStyle/>
          <a:p>
            <a:r>
              <a:rPr lang="fr-FR" sz="1000" dirty="0">
                <a:solidFill>
                  <a:schemeClr val="tx1"/>
                </a:solidFill>
              </a:rPr>
              <a:t>APPEL A PROJETS INNOVANTS CLUB DEMETER</a:t>
            </a:r>
          </a:p>
        </p:txBody>
      </p:sp>
    </p:spTree>
    <p:extLst>
      <p:ext uri="{BB962C8B-B14F-4D97-AF65-F5344CB8AC3E}">
        <p14:creationId xmlns:p14="http://schemas.microsoft.com/office/powerpoint/2010/main" val="11551761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9E8605-9FD5-41F5-97D6-4A84E8992F1B}"/>
              </a:ext>
            </a:extLst>
          </p:cNvPr>
          <p:cNvSpPr>
            <a:spLocks noGrp="1"/>
          </p:cNvSpPr>
          <p:nvPr>
            <p:ph type="title"/>
          </p:nvPr>
        </p:nvSpPr>
        <p:spPr>
          <a:xfrm>
            <a:off x="1466200" y="320384"/>
            <a:ext cx="8390946" cy="1280890"/>
          </a:xfrm>
        </p:spPr>
        <p:txBody>
          <a:bodyPr/>
          <a:lstStyle/>
          <a:p>
            <a:r>
              <a:rPr lang="fr-FR"/>
              <a:t>PLANNING EDITION 2024</a:t>
            </a:r>
          </a:p>
        </p:txBody>
      </p:sp>
      <p:graphicFrame>
        <p:nvGraphicFramePr>
          <p:cNvPr id="6" name="Espace réservé du contenu 3">
            <a:extLst>
              <a:ext uri="{FF2B5EF4-FFF2-40B4-BE49-F238E27FC236}">
                <a16:creationId xmlns:a16="http://schemas.microsoft.com/office/drawing/2014/main" id="{CBA64C5E-0792-D07B-C0D9-B6222B438EC0}"/>
              </a:ext>
            </a:extLst>
          </p:cNvPr>
          <p:cNvGraphicFramePr>
            <a:graphicFrameLocks noGrp="1"/>
          </p:cNvGraphicFramePr>
          <p:nvPr>
            <p:ph idx="1"/>
            <p:extLst>
              <p:ext uri="{D42A27DB-BD31-4B8C-83A1-F6EECF244321}">
                <p14:modId xmlns:p14="http://schemas.microsoft.com/office/powerpoint/2010/main" val="972720365"/>
              </p:ext>
            </p:extLst>
          </p:nvPr>
        </p:nvGraphicFramePr>
        <p:xfrm>
          <a:off x="866775" y="2041323"/>
          <a:ext cx="10458450" cy="4001296"/>
        </p:xfrm>
        <a:graphic>
          <a:graphicData uri="http://schemas.openxmlformats.org/drawingml/2006/table">
            <a:tbl>
              <a:tblPr firstRow="1" bandRow="1">
                <a:tableStyleId>{93296810-A885-4BE3-A3E7-6D5BEEA58F35}</a:tableStyleId>
              </a:tblPr>
              <a:tblGrid>
                <a:gridCol w="3362853">
                  <a:extLst>
                    <a:ext uri="{9D8B030D-6E8A-4147-A177-3AD203B41FA5}">
                      <a16:colId xmlns:a16="http://schemas.microsoft.com/office/drawing/2014/main" val="3818389219"/>
                    </a:ext>
                  </a:extLst>
                </a:gridCol>
                <a:gridCol w="2548997">
                  <a:extLst>
                    <a:ext uri="{9D8B030D-6E8A-4147-A177-3AD203B41FA5}">
                      <a16:colId xmlns:a16="http://schemas.microsoft.com/office/drawing/2014/main" val="2427603095"/>
                    </a:ext>
                  </a:extLst>
                </a:gridCol>
                <a:gridCol w="4546600">
                  <a:extLst>
                    <a:ext uri="{9D8B030D-6E8A-4147-A177-3AD203B41FA5}">
                      <a16:colId xmlns:a16="http://schemas.microsoft.com/office/drawing/2014/main" val="222813379"/>
                    </a:ext>
                  </a:extLst>
                </a:gridCol>
              </a:tblGrid>
              <a:tr h="219914">
                <a:tc>
                  <a:txBody>
                    <a:bodyPr/>
                    <a:lstStyle/>
                    <a:p>
                      <a:pPr algn="ctr"/>
                      <a:r>
                        <a:rPr lang="fr-FR"/>
                        <a:t>Actions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b="1"/>
                        <a:t>Dates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a:t>Commentaires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3112406"/>
                  </a:ext>
                </a:extLst>
              </a:tr>
              <a:tr h="201587">
                <a:tc>
                  <a:txBody>
                    <a:bodyPr/>
                    <a:lstStyle/>
                    <a:p>
                      <a:r>
                        <a:rPr lang="fr-FR" sz="1600" dirty="0"/>
                        <a:t>Ouverture des candidatures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b="1" dirty="0"/>
                        <a:t>21 septembre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fr-FR" sz="1200" dirty="0"/>
                        <a:t>Remplir le dossier de candidature et l’envoyer à </a:t>
                      </a:r>
                    </a:p>
                    <a:p>
                      <a:pPr algn="ctr"/>
                      <a:r>
                        <a:rPr lang="fr-FR" sz="1200" dirty="0">
                          <a:hlinkClick r:id="rId2"/>
                        </a:rPr>
                        <a:t>contact@club-demeter.fr</a:t>
                      </a:r>
                      <a:r>
                        <a:rPr lang="fr-FR" sz="1200" dirty="0"/>
                        <a:t> avec la vidéo de 3mn de présentation de votre solution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extLst>
                  <a:ext uri="{0D108BD9-81ED-4DB2-BD59-A6C34878D82A}">
                    <a16:rowId xmlns:a16="http://schemas.microsoft.com/office/drawing/2014/main" val="40600002"/>
                  </a:ext>
                </a:extLst>
              </a:tr>
              <a:tr h="494805">
                <a:tc>
                  <a:txBody>
                    <a:bodyPr/>
                    <a:lstStyle/>
                    <a:p>
                      <a:r>
                        <a:rPr lang="fr-FR" sz="1600" dirty="0"/>
                        <a:t>Clôture des candidatures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b="1" dirty="0"/>
                        <a:t>14 novembre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fr-FR"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0576325"/>
                  </a:ext>
                </a:extLst>
              </a:tr>
              <a:tr h="763291">
                <a:tc>
                  <a:txBody>
                    <a:bodyPr/>
                    <a:lstStyle/>
                    <a:p>
                      <a:r>
                        <a:rPr lang="fr-FR" sz="1600"/>
                        <a:t>Analyse des candidatures par les membres du Club Déméter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b="1"/>
                        <a:t>15 novembre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200" dirty="0"/>
                        <a:t>Les membres du Club se prononcent tant sur le caractère innovant que sur l’opportunité de construire une expérimentation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4963326"/>
                  </a:ext>
                </a:extLst>
              </a:tr>
              <a:tr h="348196">
                <a:tc>
                  <a:txBody>
                    <a:bodyPr/>
                    <a:lstStyle/>
                    <a:p>
                      <a:r>
                        <a:rPr lang="fr-FR" sz="1600" dirty="0"/>
                        <a:t>Annonce de la présélection des dossiers auditionnés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b="1" dirty="0"/>
                        <a:t>15 décembre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200" dirty="0"/>
                        <a:t>Par mail / téléphone auprès des candidats présélectionnés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4759528"/>
                  </a:ext>
                </a:extLst>
              </a:tr>
              <a:tr h="333940">
                <a:tc>
                  <a:txBody>
                    <a:bodyPr/>
                    <a:lstStyle/>
                    <a:p>
                      <a:r>
                        <a:rPr lang="fr-FR" sz="1600" dirty="0"/>
                        <a:t>Auditions </a:t>
                      </a:r>
                      <a:r>
                        <a:rPr lang="fr-FR" sz="1600" dirty="0" err="1"/>
                        <a:t>visio</a:t>
                      </a:r>
                      <a:r>
                        <a:rPr lang="fr-FR" sz="1600" dirty="0"/>
                        <a:t> 15mns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b="1" dirty="0">
                          <a:solidFill>
                            <a:schemeClr val="tx1"/>
                          </a:solidFill>
                        </a:rPr>
                        <a:t>19 décembre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200" dirty="0"/>
                        <a:t>Visio de 15mns pour répondre aux questions des membres et apporter des compléments d’informations.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9873136"/>
                  </a:ext>
                </a:extLst>
              </a:tr>
              <a:tr h="201587">
                <a:tc>
                  <a:txBody>
                    <a:bodyPr/>
                    <a:lstStyle/>
                    <a:p>
                      <a:r>
                        <a:rPr lang="fr-FR" sz="1600" dirty="0"/>
                        <a:t>Annonce des résultats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b="1" dirty="0"/>
                        <a:t>20 décembre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200" dirty="0"/>
                        <a:t>Par mail / téléphone auprès des lauréats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93181451"/>
                  </a:ext>
                </a:extLst>
              </a:tr>
              <a:tr h="201587">
                <a:tc>
                  <a:txBody>
                    <a:bodyPr/>
                    <a:lstStyle/>
                    <a:p>
                      <a:r>
                        <a:rPr lang="fr-FR" sz="1600" dirty="0"/>
                        <a:t>Communication officielle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b="1" dirty="0"/>
                        <a:t>Début janvier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200" dirty="0"/>
                        <a:t>Réseaux sociaux, presse spécialisée, site web.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5275176"/>
                  </a:ext>
                </a:extLst>
              </a:tr>
              <a:tr h="201587">
                <a:tc>
                  <a:txBody>
                    <a:bodyPr/>
                    <a:lstStyle/>
                    <a:p>
                      <a:r>
                        <a:rPr lang="fr-FR" sz="1600"/>
                        <a:t>Réunions lancement projets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b="1"/>
                        <a:t>Janvier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200" dirty="0"/>
                        <a:t>Visio ou physique.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5592677"/>
                  </a:ext>
                </a:extLst>
              </a:tr>
            </a:tbl>
          </a:graphicData>
        </a:graphic>
      </p:graphicFrame>
      <p:pic>
        <p:nvPicPr>
          <p:cNvPr id="12" name="Image 11">
            <a:extLst>
              <a:ext uri="{FF2B5EF4-FFF2-40B4-BE49-F238E27FC236}">
                <a16:creationId xmlns:a16="http://schemas.microsoft.com/office/drawing/2014/main" id="{11DAA67A-C720-3A08-9105-8B9D3EA7691B}"/>
              </a:ext>
            </a:extLst>
          </p:cNvPr>
          <p:cNvPicPr>
            <a:picLocks noChangeAspect="1"/>
          </p:cNvPicPr>
          <p:nvPr/>
        </p:nvPicPr>
        <p:blipFill>
          <a:blip r:embed="rId3"/>
          <a:stretch>
            <a:fillRect/>
          </a:stretch>
        </p:blipFill>
        <p:spPr>
          <a:xfrm>
            <a:off x="7596133" y="261792"/>
            <a:ext cx="4522026" cy="1398074"/>
          </a:xfrm>
          <a:prstGeom prst="rect">
            <a:avLst/>
          </a:prstGeom>
        </p:spPr>
      </p:pic>
    </p:spTree>
    <p:extLst>
      <p:ext uri="{BB962C8B-B14F-4D97-AF65-F5344CB8AC3E}">
        <p14:creationId xmlns:p14="http://schemas.microsoft.com/office/powerpoint/2010/main" val="1396723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12EBB1-EB91-9655-EA88-0DF3F0E1A545}"/>
              </a:ext>
            </a:extLst>
          </p:cNvPr>
          <p:cNvSpPr>
            <a:spLocks noGrp="1"/>
          </p:cNvSpPr>
          <p:nvPr>
            <p:ph type="title"/>
          </p:nvPr>
        </p:nvSpPr>
        <p:spPr/>
        <p:txBody>
          <a:bodyPr/>
          <a:lstStyle/>
          <a:p>
            <a:r>
              <a:rPr lang="fr-FR"/>
              <a:t>SOMMAIRE</a:t>
            </a:r>
          </a:p>
        </p:txBody>
      </p:sp>
      <p:sp>
        <p:nvSpPr>
          <p:cNvPr id="4" name="Rectangle 3">
            <a:extLst>
              <a:ext uri="{FF2B5EF4-FFF2-40B4-BE49-F238E27FC236}">
                <a16:creationId xmlns:a16="http://schemas.microsoft.com/office/drawing/2014/main" id="{799699EF-FC48-D388-4E09-76DA28E3244B}"/>
              </a:ext>
            </a:extLst>
          </p:cNvPr>
          <p:cNvSpPr/>
          <p:nvPr/>
        </p:nvSpPr>
        <p:spPr>
          <a:xfrm>
            <a:off x="2820252" y="2033166"/>
            <a:ext cx="7272808" cy="504056"/>
          </a:xfrm>
          <a:prstGeom prst="rect">
            <a:avLst/>
          </a:prstGeom>
          <a:noFill/>
          <a:ln>
            <a:noFill/>
          </a:ln>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lvl="0"/>
            <a:r>
              <a:rPr lang="fr-FR" sz="3200" b="1">
                <a:solidFill>
                  <a:srgbClr val="3F2021"/>
                </a:solidFill>
                <a:latin typeface="+mj-lt"/>
              </a:rPr>
              <a:t>I. PRÉSENTATION DE L’ENTREPRISE</a:t>
            </a:r>
          </a:p>
          <a:p>
            <a:endParaRPr lang="fr-FR" sz="3200" b="1">
              <a:solidFill>
                <a:srgbClr val="3F2021"/>
              </a:solidFill>
              <a:latin typeface="+mj-lt"/>
            </a:endParaRPr>
          </a:p>
        </p:txBody>
      </p:sp>
      <p:sp>
        <p:nvSpPr>
          <p:cNvPr id="5" name="Rectangle 4">
            <a:extLst>
              <a:ext uri="{FF2B5EF4-FFF2-40B4-BE49-F238E27FC236}">
                <a16:creationId xmlns:a16="http://schemas.microsoft.com/office/drawing/2014/main" id="{34734C94-E8CD-DABF-A66F-1BDB15C253AC}"/>
              </a:ext>
            </a:extLst>
          </p:cNvPr>
          <p:cNvSpPr/>
          <p:nvPr/>
        </p:nvSpPr>
        <p:spPr>
          <a:xfrm>
            <a:off x="2820252" y="3419320"/>
            <a:ext cx="7272808" cy="972108"/>
          </a:xfrm>
          <a:prstGeom prst="rect">
            <a:avLst/>
          </a:prstGeom>
          <a:noFill/>
          <a:ln>
            <a:noFill/>
          </a:ln>
        </p:spPr>
        <p:style>
          <a:lnRef idx="1">
            <a:schemeClr val="accent2">
              <a:hueOff val="449996"/>
              <a:satOff val="0"/>
              <a:lumOff val="-1500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lvl="0"/>
            <a:r>
              <a:rPr lang="fr-FR" sz="3200" b="1">
                <a:solidFill>
                  <a:srgbClr val="3F2021"/>
                </a:solidFill>
                <a:latin typeface="+mj-lt"/>
              </a:rPr>
              <a:t>II. </a:t>
            </a:r>
            <a:r>
              <a:rPr lang="fr-FR" sz="3200" b="1">
                <a:solidFill>
                  <a:srgbClr val="3F2021"/>
                </a:solidFill>
                <a:latin typeface="+mj-lt"/>
                <a:ea typeface="Calibri" pitchFamily="34" charset="0"/>
                <a:cs typeface="Calibri" pitchFamily="34" charset="0"/>
              </a:rPr>
              <a:t>PRÉSENTATION DE LA SOLUTION PROPOSÉE ET DE SES ASPECTS INNOVANTS</a:t>
            </a:r>
            <a:endParaRPr lang="fr-FR" sz="3200" b="1">
              <a:solidFill>
                <a:srgbClr val="3F2021"/>
              </a:solidFill>
              <a:latin typeface="+mj-lt"/>
            </a:endParaRPr>
          </a:p>
        </p:txBody>
      </p:sp>
      <p:sp>
        <p:nvSpPr>
          <p:cNvPr id="6" name="Rectangle 5">
            <a:extLst>
              <a:ext uri="{FF2B5EF4-FFF2-40B4-BE49-F238E27FC236}">
                <a16:creationId xmlns:a16="http://schemas.microsoft.com/office/drawing/2014/main" id="{85C0C321-99C2-A353-7769-586E8AC39808}"/>
              </a:ext>
            </a:extLst>
          </p:cNvPr>
          <p:cNvSpPr/>
          <p:nvPr/>
        </p:nvSpPr>
        <p:spPr>
          <a:xfrm>
            <a:off x="2820252" y="5273526"/>
            <a:ext cx="7272808" cy="576064"/>
          </a:xfrm>
          <a:prstGeom prst="rect">
            <a:avLst/>
          </a:prstGeom>
          <a:noFill/>
          <a:ln>
            <a:noFill/>
          </a:ln>
        </p:spPr>
        <p:style>
          <a:lnRef idx="1">
            <a:schemeClr val="accent2">
              <a:hueOff val="899993"/>
              <a:satOff val="0"/>
              <a:lumOff val="-30001"/>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lvl="0"/>
            <a:r>
              <a:rPr lang="fr-FR" sz="3200" b="1">
                <a:solidFill>
                  <a:srgbClr val="3F2021"/>
                </a:solidFill>
                <a:latin typeface="+mj-lt"/>
              </a:rPr>
              <a:t>III. </a:t>
            </a:r>
            <a:r>
              <a:rPr lang="fr-FR" sz="3200" b="1">
                <a:solidFill>
                  <a:srgbClr val="3F2021"/>
                </a:solidFill>
                <a:latin typeface="+mj-lt"/>
                <a:ea typeface="Calibri" pitchFamily="34" charset="0"/>
                <a:cs typeface="Calibri" pitchFamily="34" charset="0"/>
              </a:rPr>
              <a:t>MISE EN ŒUVRE DE LA SOLUTION</a:t>
            </a:r>
            <a:endParaRPr lang="fr-FR" sz="3200" b="1">
              <a:solidFill>
                <a:srgbClr val="3F2021"/>
              </a:solidFill>
              <a:latin typeface="+mj-lt"/>
            </a:endParaRPr>
          </a:p>
        </p:txBody>
      </p:sp>
      <p:pic>
        <p:nvPicPr>
          <p:cNvPr id="8" name="Graphique 7" descr="Engrenage avec un remplissage uni">
            <a:extLst>
              <a:ext uri="{FF2B5EF4-FFF2-40B4-BE49-F238E27FC236}">
                <a16:creationId xmlns:a16="http://schemas.microsoft.com/office/drawing/2014/main" id="{055A2008-57E3-614E-DBBC-84BB42AFC9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57351" y="5104358"/>
            <a:ext cx="914400" cy="914400"/>
          </a:xfrm>
          <a:prstGeom prst="rect">
            <a:avLst/>
          </a:prstGeom>
        </p:spPr>
      </p:pic>
      <p:pic>
        <p:nvPicPr>
          <p:cNvPr id="12" name="Graphique 11" descr="Liste avec un remplissage uni">
            <a:extLst>
              <a:ext uri="{FF2B5EF4-FFF2-40B4-BE49-F238E27FC236}">
                <a16:creationId xmlns:a16="http://schemas.microsoft.com/office/drawing/2014/main" id="{00886725-6435-ECE9-5C3D-711CFB4662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57351" y="1906550"/>
            <a:ext cx="914400" cy="914400"/>
          </a:xfrm>
          <a:prstGeom prst="rect">
            <a:avLst/>
          </a:prstGeom>
        </p:spPr>
      </p:pic>
      <p:pic>
        <p:nvPicPr>
          <p:cNvPr id="14" name="Graphique 13" descr="Ampoule avec un remplissage uni">
            <a:extLst>
              <a:ext uri="{FF2B5EF4-FFF2-40B4-BE49-F238E27FC236}">
                <a16:creationId xmlns:a16="http://schemas.microsoft.com/office/drawing/2014/main" id="{585C7736-1D6B-D3B5-147E-866447DCB9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57351" y="3448174"/>
            <a:ext cx="914400" cy="914400"/>
          </a:xfrm>
          <a:prstGeom prst="rect">
            <a:avLst/>
          </a:prstGeom>
        </p:spPr>
      </p:pic>
    </p:spTree>
    <p:extLst>
      <p:ext uri="{BB962C8B-B14F-4D97-AF65-F5344CB8AC3E}">
        <p14:creationId xmlns:p14="http://schemas.microsoft.com/office/powerpoint/2010/main" val="1983169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10">
            <a:extLst>
              <a:ext uri="{FF2B5EF4-FFF2-40B4-BE49-F238E27FC236}">
                <a16:creationId xmlns:a16="http://schemas.microsoft.com/office/drawing/2014/main" id="{3D85158F-EAA9-4E6A-BDDF-E1AD46EFF409}"/>
              </a:ext>
            </a:extLst>
          </p:cNvPr>
          <p:cNvSpPr txBox="1">
            <a:spLocks/>
          </p:cNvSpPr>
          <p:nvPr/>
        </p:nvSpPr>
        <p:spPr bwMode="auto">
          <a:xfrm>
            <a:off x="657914" y="3355640"/>
            <a:ext cx="10314886" cy="25358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3" pitchFamily="18" charset="2"/>
              <a:buChar char="u"/>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Ü"/>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6">
                  <a:lumMod val="75000"/>
                </a:schemeClr>
              </a:buClr>
              <a:buFont typeface="Wingdings 3" pitchFamily="18" charset="2"/>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r>
              <a:rPr kumimoji="0" lang="fr-FR" sz="1600" b="0" i="0" u="sng" strike="noStrike" kern="1200" cap="none" spc="0" normalizeH="0" baseline="0" noProof="0" dirty="0">
                <a:ln>
                  <a:noFill/>
                </a:ln>
                <a:solidFill>
                  <a:prstClr val="black"/>
                </a:solidFill>
                <a:effectLst/>
                <a:uLnTx/>
                <a:uFillTx/>
                <a:latin typeface="Calibri" panose="020F0502020204030204"/>
                <a:ea typeface="+mn-ea"/>
                <a:cs typeface="+mn-cs"/>
              </a:rPr>
              <a:t>Votre engagement RSE :</a:t>
            </a:r>
            <a:r>
              <a:rPr kumimoji="0" lang="fr-FR" sz="2000" b="0"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1400" b="0" i="1" u="none" strike="noStrike" kern="1200" cap="none" spc="0" normalizeH="0" baseline="0" noProof="0" dirty="0">
                <a:ln>
                  <a:noFill/>
                </a:ln>
                <a:solidFill>
                  <a:prstClr val="black"/>
                </a:solidFill>
                <a:effectLst/>
                <a:uLnTx/>
                <a:uFillTx/>
                <a:latin typeface="Calibri" panose="020F0502020204030204"/>
                <a:ea typeface="+mn-ea"/>
                <a:cs typeface="+mn-cs"/>
              </a:rPr>
              <a:t>(qui atteste que votre solution répond à des critères éthiques sociaux et environnementaux)</a:t>
            </a:r>
          </a:p>
          <a:p>
            <a:pPr marL="0" marR="0" lvl="0" indent="0" algn="l" defTabSz="914400" rtl="0" eaLnBrk="1" fontAlgn="base" latinLnBrk="0" hangingPunct="1">
              <a:lnSpc>
                <a:spcPct val="100000"/>
              </a:lnSpc>
              <a:spcBef>
                <a:spcPct val="20000"/>
              </a:spcBef>
              <a:spcAft>
                <a:spcPct val="0"/>
              </a:spcAft>
              <a:buClr>
                <a:srgbClr val="6FBD24"/>
              </a:buClr>
              <a:buSzTx/>
              <a:buFont typeface="Wingdings 3" pitchFamily="18" charset="2"/>
              <a:buNone/>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Espace réservé du contenu 10">
            <a:extLst>
              <a:ext uri="{FF2B5EF4-FFF2-40B4-BE49-F238E27FC236}">
                <a16:creationId xmlns:a16="http://schemas.microsoft.com/office/drawing/2014/main" id="{72B5B385-2A5B-4D3F-90FB-7E7F3D58341A}"/>
              </a:ext>
            </a:extLst>
          </p:cNvPr>
          <p:cNvSpPr txBox="1">
            <a:spLocks/>
          </p:cNvSpPr>
          <p:nvPr/>
        </p:nvSpPr>
        <p:spPr bwMode="auto">
          <a:xfrm>
            <a:off x="658190" y="5542312"/>
            <a:ext cx="8229600" cy="3491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3" pitchFamily="18" charset="2"/>
              <a:buChar char="u"/>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Ü"/>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6">
                  <a:lumMod val="75000"/>
                </a:schemeClr>
              </a:buClr>
              <a:buFont typeface="Wingdings 3" pitchFamily="18" charset="2"/>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r>
              <a:rPr kumimoji="0" lang="fr-FR" sz="1600" b="0" i="0" u="sng" strike="noStrike" kern="1200" cap="none" spc="0" normalizeH="0" baseline="0" noProof="0">
                <a:ln>
                  <a:noFill/>
                </a:ln>
                <a:solidFill>
                  <a:prstClr val="black"/>
                </a:solidFill>
                <a:effectLst/>
                <a:uLnTx/>
                <a:uFillTx/>
                <a:latin typeface="Calibri" panose="020F0502020204030204"/>
                <a:ea typeface="+mn-ea"/>
                <a:cs typeface="+mn-cs"/>
              </a:rPr>
              <a:t>Chiffre d’affaires 2021-2022 </a:t>
            </a:r>
            <a:r>
              <a:rPr kumimoji="0" lang="fr-FR" sz="1600" b="0" i="0" u="none" strike="noStrike" kern="1200" cap="none" spc="0" normalizeH="0" baseline="0" noProof="0">
                <a:ln>
                  <a:noFill/>
                </a:ln>
                <a:solidFill>
                  <a:prstClr val="black"/>
                </a:solidFill>
                <a:effectLst/>
                <a:uLnTx/>
                <a:uFillTx/>
                <a:latin typeface="Calibri" panose="020F0502020204030204"/>
                <a:ea typeface="+mn-ea"/>
                <a:cs typeface="+mn-cs"/>
              </a:rPr>
              <a:t>: </a:t>
            </a:r>
          </a:p>
          <a:p>
            <a:pPr marL="342900" marR="0" lvl="0"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ct val="20000"/>
              </a:spcBef>
              <a:spcAft>
                <a:spcPct val="0"/>
              </a:spcAft>
              <a:buClr>
                <a:srgbClr val="6FBD24"/>
              </a:buClr>
              <a:buSzTx/>
              <a:buFont typeface="Wingdings 3" pitchFamily="18" charset="2"/>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Espace réservé du contenu 10">
            <a:extLst>
              <a:ext uri="{FF2B5EF4-FFF2-40B4-BE49-F238E27FC236}">
                <a16:creationId xmlns:a16="http://schemas.microsoft.com/office/drawing/2014/main" id="{7FD067E6-ECD9-41BA-A289-FE812E36B328}"/>
              </a:ext>
            </a:extLst>
          </p:cNvPr>
          <p:cNvSpPr txBox="1">
            <a:spLocks/>
          </p:cNvSpPr>
          <p:nvPr/>
        </p:nvSpPr>
        <p:spPr bwMode="auto">
          <a:xfrm>
            <a:off x="657914" y="5826651"/>
            <a:ext cx="8229600" cy="424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3" pitchFamily="18" charset="2"/>
              <a:buChar char="u"/>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Ü"/>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6">
                  <a:lumMod val="75000"/>
                </a:schemeClr>
              </a:buClr>
              <a:buFont typeface="Wingdings 3" pitchFamily="18" charset="2"/>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r>
              <a:rPr kumimoji="0" lang="fr-FR" sz="1600" b="0" i="0" u="sng" strike="noStrike" kern="1200" cap="none" spc="0" normalizeH="0" baseline="0" noProof="0">
                <a:ln>
                  <a:noFill/>
                </a:ln>
                <a:solidFill>
                  <a:prstClr val="black"/>
                </a:solidFill>
                <a:effectLst/>
                <a:uLnTx/>
                <a:uFillTx/>
                <a:latin typeface="Calibri" panose="020F0502020204030204"/>
                <a:ea typeface="+mn-ea"/>
                <a:cs typeface="+mn-cs"/>
              </a:rPr>
              <a:t>Effectif</a:t>
            </a:r>
            <a:r>
              <a:rPr kumimoji="0" lang="fr-FR" sz="1600" b="0" i="0" u="none" strike="noStrike" kern="1200" cap="none" spc="0" normalizeH="0" baseline="0" noProof="0">
                <a:ln>
                  <a:noFill/>
                </a:ln>
                <a:solidFill>
                  <a:prstClr val="black"/>
                </a:solidFill>
                <a:effectLst/>
                <a:uLnTx/>
                <a:uFillTx/>
                <a:latin typeface="Calibri" panose="020F0502020204030204"/>
                <a:ea typeface="+mn-ea"/>
                <a:cs typeface="+mn-cs"/>
              </a:rPr>
              <a:t> :   </a:t>
            </a:r>
          </a:p>
        </p:txBody>
      </p:sp>
      <p:sp>
        <p:nvSpPr>
          <p:cNvPr id="8" name="Espace réservé du contenu 10">
            <a:extLst>
              <a:ext uri="{FF2B5EF4-FFF2-40B4-BE49-F238E27FC236}">
                <a16:creationId xmlns:a16="http://schemas.microsoft.com/office/drawing/2014/main" id="{A632F622-A665-4886-8D4A-32F0F5782357}"/>
              </a:ext>
            </a:extLst>
          </p:cNvPr>
          <p:cNvSpPr txBox="1">
            <a:spLocks/>
          </p:cNvSpPr>
          <p:nvPr/>
        </p:nvSpPr>
        <p:spPr bwMode="auto">
          <a:xfrm>
            <a:off x="658190" y="6112562"/>
            <a:ext cx="8229600" cy="3105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3" pitchFamily="18" charset="2"/>
              <a:buChar char="u"/>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Ü"/>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6">
                  <a:lumMod val="75000"/>
                </a:schemeClr>
              </a:buClr>
              <a:buFont typeface="Wingdings 3" pitchFamily="18" charset="2"/>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r>
              <a:rPr kumimoji="0" lang="fr-FR" sz="1600" b="0" i="0" u="sng" strike="noStrike" kern="1200" cap="none" spc="0" normalizeH="0" baseline="0" noProof="0">
                <a:ln>
                  <a:noFill/>
                </a:ln>
                <a:solidFill>
                  <a:prstClr val="black"/>
                </a:solidFill>
                <a:effectLst/>
                <a:uLnTx/>
                <a:uFillTx/>
                <a:latin typeface="Calibri" panose="020F0502020204030204"/>
                <a:ea typeface="+mn-ea"/>
                <a:cs typeface="+mn-cs"/>
              </a:rPr>
              <a:t>Contact(s) </a:t>
            </a:r>
            <a:r>
              <a:rPr kumimoji="0" lang="fr-FR" sz="1600" b="0" i="0" u="none" strike="noStrike" kern="1200" cap="none" spc="0" normalizeH="0" baseline="0" noProof="0">
                <a:ln>
                  <a:noFill/>
                </a:ln>
                <a:solidFill>
                  <a:prstClr val="black"/>
                </a:solidFill>
                <a:effectLst/>
                <a:uLnTx/>
                <a:uFillTx/>
                <a:latin typeface="Calibri" panose="020F0502020204030204"/>
                <a:ea typeface="+mn-ea"/>
                <a:cs typeface="+mn-cs"/>
              </a:rPr>
              <a:t>:</a:t>
            </a:r>
          </a:p>
          <a:p>
            <a:pPr marL="0" marR="0" lvl="0" indent="0" algn="l" defTabSz="914400" rtl="0" eaLnBrk="1" fontAlgn="base" latinLnBrk="0" hangingPunct="1">
              <a:lnSpc>
                <a:spcPct val="100000"/>
              </a:lnSpc>
              <a:spcBef>
                <a:spcPct val="20000"/>
              </a:spcBef>
              <a:spcAft>
                <a:spcPct val="0"/>
              </a:spcAft>
              <a:buClr>
                <a:srgbClr val="6FBD24"/>
              </a:buClr>
              <a:buSzTx/>
              <a:buFont typeface="Wingdings 3" pitchFamily="18" charset="2"/>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4AD4A52-A8F6-4249-B65D-27563FDE10C9}"/>
              </a:ext>
            </a:extLst>
          </p:cNvPr>
          <p:cNvSpPr/>
          <p:nvPr/>
        </p:nvSpPr>
        <p:spPr>
          <a:xfrm>
            <a:off x="1655796" y="434902"/>
            <a:ext cx="8880407" cy="504056"/>
          </a:xfrm>
          <a:prstGeom prst="rect">
            <a:avLst/>
          </a:prstGeom>
          <a:noFill/>
          <a:ln>
            <a:noFill/>
          </a:ln>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400">
                <a:solidFill>
                  <a:srgbClr val="6FBD24"/>
                </a:solidFill>
                <a:latin typeface="+mj-lt"/>
                <a:ea typeface="+mj-ea"/>
                <a:cs typeface="+mj-cs"/>
              </a:rPr>
              <a:t>I. PRÉSENTATION DE L’ENTREPRISE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a:ln>
                <a:noFill/>
              </a:ln>
              <a:solidFill>
                <a:srgbClr val="6FBD24"/>
              </a:solidFill>
              <a:effectLst>
                <a:outerShdw blurRad="38100" dist="38100" dir="2700000" algn="tl">
                  <a:srgbClr val="000000">
                    <a:alpha val="43137"/>
                  </a:srgbClr>
                </a:outerShdw>
              </a:effectLst>
              <a:uLnTx/>
              <a:uFillTx/>
              <a:latin typeface="Calibri Light" panose="020F0302020204030204"/>
              <a:ea typeface="+mn-ea"/>
              <a:cs typeface="+mn-cs"/>
            </a:endParaRPr>
          </a:p>
        </p:txBody>
      </p:sp>
      <p:sp>
        <p:nvSpPr>
          <p:cNvPr id="10" name="Espace réservé du contenu 10">
            <a:extLst>
              <a:ext uri="{FF2B5EF4-FFF2-40B4-BE49-F238E27FC236}">
                <a16:creationId xmlns:a16="http://schemas.microsoft.com/office/drawing/2014/main" id="{973385AA-5491-0571-AA00-52303A52BF7C}"/>
              </a:ext>
            </a:extLst>
          </p:cNvPr>
          <p:cNvSpPr txBox="1">
            <a:spLocks/>
          </p:cNvSpPr>
          <p:nvPr/>
        </p:nvSpPr>
        <p:spPr bwMode="auto">
          <a:xfrm>
            <a:off x="657914" y="1573665"/>
            <a:ext cx="11356286" cy="16714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3" pitchFamily="18" charset="2"/>
              <a:buChar char="u"/>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Ü"/>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6">
                  <a:lumMod val="75000"/>
                </a:schemeClr>
              </a:buClr>
              <a:buFont typeface="Wingdings 3" pitchFamily="18" charset="2"/>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r>
              <a:rPr kumimoji="0" lang="fr-FR" sz="1600" b="0" i="0" u="sng" strike="noStrike" kern="1200" cap="none" spc="0" normalizeH="0" baseline="0" noProof="0">
                <a:ln>
                  <a:noFill/>
                </a:ln>
                <a:solidFill>
                  <a:prstClr val="black"/>
                </a:solidFill>
                <a:effectLst/>
                <a:uLnTx/>
                <a:uFillTx/>
                <a:latin typeface="Calibri" panose="020F0502020204030204"/>
                <a:ea typeface="+mn-ea"/>
                <a:cs typeface="+mn-cs"/>
              </a:rPr>
              <a:t>Description de l’entreprise </a:t>
            </a:r>
            <a:r>
              <a:rPr kumimoji="0" lang="fr-FR" sz="1600" b="0" i="0" strike="noStrike" kern="1200" cap="none" spc="0" normalizeH="0" baseline="0" noProof="0">
                <a:ln>
                  <a:noFill/>
                </a:ln>
                <a:solidFill>
                  <a:prstClr val="black"/>
                </a:solidFill>
                <a:effectLst/>
                <a:uLnTx/>
                <a:uFillTx/>
                <a:latin typeface="Calibri" panose="020F0502020204030204"/>
                <a:ea typeface="+mn-ea"/>
                <a:cs typeface="+mn-cs"/>
              </a:rPr>
              <a:t>(ou du porteur de la solution) et historique : (produits/prestation/marchés/clients visés ou existants)</a:t>
            </a:r>
          </a:p>
          <a:p>
            <a:pPr marL="0" marR="0" lvl="0" indent="0" algn="l" defTabSz="914400" rtl="0" eaLnBrk="1" fontAlgn="base" latinLnBrk="0" hangingPunct="1">
              <a:lnSpc>
                <a:spcPct val="100000"/>
              </a:lnSpc>
              <a:spcBef>
                <a:spcPct val="20000"/>
              </a:spcBef>
              <a:spcAft>
                <a:spcPct val="0"/>
              </a:spcAft>
              <a:buClr>
                <a:srgbClr val="6FBD24"/>
              </a:buClr>
              <a:buSzTx/>
              <a:buFont typeface="Wingdings 3" pitchFamily="18" charset="2"/>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430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7">
            <a:extLst>
              <a:ext uri="{FF2B5EF4-FFF2-40B4-BE49-F238E27FC236}">
                <a16:creationId xmlns:a16="http://schemas.microsoft.com/office/drawing/2014/main" id="{CC75FE00-58CF-4ADD-A5AE-05C1E48441CA}"/>
              </a:ext>
            </a:extLst>
          </p:cNvPr>
          <p:cNvSpPr txBox="1">
            <a:spLocks/>
          </p:cNvSpPr>
          <p:nvPr/>
        </p:nvSpPr>
        <p:spPr bwMode="auto">
          <a:xfrm>
            <a:off x="678138" y="1787097"/>
            <a:ext cx="10859812" cy="27339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3" pitchFamily="18" charset="2"/>
              <a:buChar char="u"/>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Ü"/>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6">
                  <a:lumMod val="75000"/>
                </a:schemeClr>
              </a:buClr>
              <a:buFont typeface="Wingdings 3" pitchFamily="18" charset="2"/>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r>
              <a:rPr kumimoji="0" lang="fr-FR" sz="1600" b="0" i="0" u="sng" strike="noStrike" kern="1200" cap="none" spc="0" normalizeH="0" baseline="0" noProof="0" dirty="0">
                <a:ln>
                  <a:noFill/>
                </a:ln>
                <a:solidFill>
                  <a:prstClr val="black"/>
                </a:solidFill>
                <a:effectLst/>
                <a:uLnTx/>
                <a:uFillTx/>
                <a:latin typeface="Calibri" panose="020F0502020204030204"/>
                <a:ea typeface="+mn-ea"/>
                <a:cs typeface="+mn-cs"/>
              </a:rPr>
              <a:t>Nom de la solution : </a:t>
            </a:r>
          </a:p>
          <a:p>
            <a:pPr marL="342900" marR="0" lvl="0"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endParaRPr kumimoji="0" lang="fr-FR" sz="16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endParaRPr kumimoji="0" lang="fr-FR" sz="16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r>
              <a:rPr kumimoji="0" lang="fr-FR" sz="1600" b="0" i="0" u="sng" strike="noStrike" kern="1200" cap="none" spc="0" normalizeH="0" baseline="0" noProof="0" dirty="0">
                <a:ln>
                  <a:noFill/>
                </a:ln>
                <a:solidFill>
                  <a:prstClr val="black"/>
                </a:solidFill>
                <a:effectLst/>
                <a:uLnTx/>
                <a:uFillTx/>
                <a:latin typeface="Calibri" panose="020F0502020204030204"/>
                <a:ea typeface="+mn-ea"/>
                <a:cs typeface="+mn-cs"/>
              </a:rPr>
              <a:t>Objectif(s) de la solution </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a:buClr>
                <a:srgbClr val="70AD47">
                  <a:lumMod val="75000"/>
                </a:srgbClr>
              </a:buClr>
            </a:pPr>
            <a:endParaRPr kumimoji="0" lang="fr-FR"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buClr>
                <a:srgbClr val="70AD47">
                  <a:lumMod val="75000"/>
                </a:srgbClr>
              </a:buClr>
            </a:pPr>
            <a:endParaRPr kumimoji="0" lang="fr-FR"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buClr>
                <a:srgbClr val="70AD47">
                  <a:lumMod val="75000"/>
                </a:srgbClr>
              </a:buClr>
            </a:pPr>
            <a:endParaRPr kumimoji="0" lang="fr-FR"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buClr>
                <a:srgbClr val="70AD47">
                  <a:lumMod val="75000"/>
                </a:srgbClr>
              </a:buClr>
            </a:pPr>
            <a:endParaRPr kumimoji="0" lang="fr-FR"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Espace réservé du contenu 7">
            <a:extLst>
              <a:ext uri="{FF2B5EF4-FFF2-40B4-BE49-F238E27FC236}">
                <a16:creationId xmlns:a16="http://schemas.microsoft.com/office/drawing/2014/main" id="{A5269894-0DC8-42F8-AA13-7AB380689280}"/>
              </a:ext>
            </a:extLst>
          </p:cNvPr>
          <p:cNvSpPr txBox="1">
            <a:spLocks/>
          </p:cNvSpPr>
          <p:nvPr/>
        </p:nvSpPr>
        <p:spPr bwMode="auto">
          <a:xfrm>
            <a:off x="746944" y="4911390"/>
            <a:ext cx="10791006" cy="16164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3" pitchFamily="18" charset="2"/>
              <a:buChar char="u"/>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Ü"/>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6">
                  <a:lumMod val="75000"/>
                </a:schemeClr>
              </a:buClr>
              <a:buFont typeface="Wingdings 3" pitchFamily="18" charset="2"/>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r>
              <a:rPr lang="fr-FR" sz="1600" u="sng">
                <a:solidFill>
                  <a:prstClr val="black"/>
                </a:solidFill>
                <a:latin typeface="Calibri" panose="020F0502020204030204"/>
              </a:rPr>
              <a:t>Les impacts escomptés </a:t>
            </a:r>
            <a:r>
              <a:rPr kumimoji="0" lang="fr-FR" sz="1600" b="0"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a:p>
            <a:pPr>
              <a:buClr>
                <a:srgbClr val="70AD47">
                  <a:lumMod val="75000"/>
                </a:srgbClr>
              </a:buCl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a:p>
            <a:pPr>
              <a:buClr>
                <a:srgbClr val="70AD47">
                  <a:lumMod val="75000"/>
                </a:srgbClr>
              </a:buCl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a:p>
            <a:pPr>
              <a:buClr>
                <a:srgbClr val="70AD47">
                  <a:lumMod val="75000"/>
                </a:srgbClr>
              </a:buCl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9ECAE7A-211F-4CE1-96E6-B70EC975616D}"/>
              </a:ext>
            </a:extLst>
          </p:cNvPr>
          <p:cNvSpPr/>
          <p:nvPr/>
        </p:nvSpPr>
        <p:spPr>
          <a:xfrm>
            <a:off x="1172369" y="186246"/>
            <a:ext cx="9847261" cy="972108"/>
          </a:xfrm>
          <a:prstGeom prst="rect">
            <a:avLst/>
          </a:prstGeom>
          <a:noFill/>
          <a:ln>
            <a:noFill/>
          </a:ln>
        </p:spPr>
        <p:style>
          <a:lnRef idx="1">
            <a:schemeClr val="accent2">
              <a:hueOff val="449996"/>
              <a:satOff val="0"/>
              <a:lumOff val="-1500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000">
                <a:solidFill>
                  <a:srgbClr val="6FBD24"/>
                </a:solidFill>
                <a:latin typeface="+mj-lt"/>
                <a:ea typeface="+mj-ea"/>
                <a:cs typeface="+mj-cs"/>
              </a:rPr>
              <a:t>II. PRÉSENTATION DE LA SOLUTION PROPOSÉE ET DE SES ASPECTS INNOVANTS</a:t>
            </a:r>
          </a:p>
        </p:txBody>
      </p:sp>
      <p:sp>
        <p:nvSpPr>
          <p:cNvPr id="6" name="ZoneTexte 5">
            <a:extLst>
              <a:ext uri="{FF2B5EF4-FFF2-40B4-BE49-F238E27FC236}">
                <a16:creationId xmlns:a16="http://schemas.microsoft.com/office/drawing/2014/main" id="{EEF0335E-F1F9-4A8F-B9BD-95EA75EDF361}"/>
              </a:ext>
            </a:extLst>
          </p:cNvPr>
          <p:cNvSpPr txBox="1"/>
          <p:nvPr/>
        </p:nvSpPr>
        <p:spPr>
          <a:xfrm>
            <a:off x="8183345" y="813068"/>
            <a:ext cx="88998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000">
                <a:solidFill>
                  <a:srgbClr val="6FBD24"/>
                </a:solidFill>
                <a:latin typeface="+mj-lt"/>
                <a:ea typeface="+mj-ea"/>
                <a:cs typeface="+mj-cs"/>
              </a:rPr>
              <a:t>1/3</a:t>
            </a:r>
          </a:p>
        </p:txBody>
      </p:sp>
    </p:spTree>
    <p:extLst>
      <p:ext uri="{BB962C8B-B14F-4D97-AF65-F5344CB8AC3E}">
        <p14:creationId xmlns:p14="http://schemas.microsoft.com/office/powerpoint/2010/main" val="112972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7">
            <a:extLst>
              <a:ext uri="{FF2B5EF4-FFF2-40B4-BE49-F238E27FC236}">
                <a16:creationId xmlns:a16="http://schemas.microsoft.com/office/drawing/2014/main" id="{D7133D12-9816-41FD-A543-29470D3653AB}"/>
              </a:ext>
            </a:extLst>
          </p:cNvPr>
          <p:cNvSpPr txBox="1">
            <a:spLocks/>
          </p:cNvSpPr>
          <p:nvPr/>
        </p:nvSpPr>
        <p:spPr>
          <a:xfrm>
            <a:off x="439032" y="1712750"/>
            <a:ext cx="10580598" cy="37444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1" indent="-342900" algn="l" defTabSz="914400" rtl="0" eaLnBrk="1" fontAlgn="auto" latinLnBrk="0" hangingPunct="1">
              <a:lnSpc>
                <a:spcPct val="90000"/>
              </a:lnSpc>
              <a:spcBef>
                <a:spcPts val="500"/>
              </a:spcBef>
              <a:spcAft>
                <a:spcPts val="0"/>
              </a:spcAft>
              <a:buClr>
                <a:srgbClr val="6FBD24"/>
              </a:buClr>
              <a:buSzTx/>
              <a:buFont typeface="Wingdings 3" pitchFamily="18" charset="2"/>
              <a:buChar char="u"/>
              <a:tabLst/>
              <a:defRPr/>
            </a:pPr>
            <a:r>
              <a:rPr kumimoji="0" lang="fr-FR" sz="1600" b="0" i="0" u="sng"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rPr>
              <a:t>Description détaillée : </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r-FR" sz="1400" b="1"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rPr>
              <a:t> </a:t>
            </a: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Espace réservé du contenu 7">
            <a:extLst>
              <a:ext uri="{FF2B5EF4-FFF2-40B4-BE49-F238E27FC236}">
                <a16:creationId xmlns:a16="http://schemas.microsoft.com/office/drawing/2014/main" id="{B3A45F3C-8578-424C-9EB2-3F7D6BD31EC6}"/>
              </a:ext>
            </a:extLst>
          </p:cNvPr>
          <p:cNvSpPr txBox="1">
            <a:spLocks/>
          </p:cNvSpPr>
          <p:nvPr/>
        </p:nvSpPr>
        <p:spPr bwMode="auto">
          <a:xfrm>
            <a:off x="439032" y="5301208"/>
            <a:ext cx="8229600" cy="1080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3" pitchFamily="18" charset="2"/>
              <a:buChar char="u"/>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Ü"/>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6">
                  <a:lumMod val="75000"/>
                </a:schemeClr>
              </a:buClr>
              <a:buFont typeface="Wingdings 3" pitchFamily="18" charset="2"/>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1"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r>
              <a:rPr kumimoji="0" lang="fr-FR" sz="1600" b="0" i="0" u="sng"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rPr>
              <a:t>La solution a-t-elle déjà été testée / utilisée par des entreprises (si oui, lesquelles) : </a:t>
            </a:r>
            <a:endParaRPr kumimoji="0" lang="fr-FR" sz="1600" b="0" i="0" u="sng" strike="noStrike" kern="1200" cap="none" spc="0" normalizeH="0" baseline="0" noProof="0">
              <a:ln>
                <a:noFill/>
              </a:ln>
              <a:solidFill>
                <a:prstClr val="black"/>
              </a:solidFill>
              <a:effectLst/>
              <a:uLnTx/>
              <a:uFillTx/>
              <a:latin typeface="Calibri" panose="020F0502020204030204"/>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
                <a:srgbClr val="70AD47">
                  <a:lumMod val="75000"/>
                </a:srgbClr>
              </a:buClr>
              <a:buSzTx/>
              <a:buFont typeface="Wingdings 3" pitchFamily="18" charset="2"/>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70AD47">
                  <a:lumMod val="75000"/>
                </a:srgbClr>
              </a:buClr>
              <a:buSzTx/>
              <a:buFont typeface="Wingdings 3" pitchFamily="18" charset="2"/>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70AD47">
                  <a:lumMod val="75000"/>
                </a:srgbClr>
              </a:buClr>
              <a:buSzTx/>
              <a:buFont typeface="Wingdings 3" pitchFamily="18" charset="2"/>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70AD47">
                  <a:lumMod val="75000"/>
                </a:srgbClr>
              </a:buClr>
              <a:buSzTx/>
              <a:buFont typeface="Wingdings 3" pitchFamily="18" charset="2"/>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70AD47">
                  <a:lumMod val="75000"/>
                </a:srgbClr>
              </a:buClr>
              <a:buSzTx/>
              <a:buFont typeface="Wingdings 3" pitchFamily="18" charset="2"/>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6CFDB85-5C73-1F20-6EC7-FA7941E19A0D}"/>
              </a:ext>
            </a:extLst>
          </p:cNvPr>
          <p:cNvSpPr/>
          <p:nvPr/>
        </p:nvSpPr>
        <p:spPr>
          <a:xfrm>
            <a:off x="1172369" y="186246"/>
            <a:ext cx="9847261" cy="972108"/>
          </a:xfrm>
          <a:prstGeom prst="rect">
            <a:avLst/>
          </a:prstGeom>
          <a:noFill/>
          <a:ln>
            <a:noFill/>
          </a:ln>
        </p:spPr>
        <p:style>
          <a:lnRef idx="1">
            <a:schemeClr val="accent2">
              <a:hueOff val="449996"/>
              <a:satOff val="0"/>
              <a:lumOff val="-1500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000">
                <a:solidFill>
                  <a:srgbClr val="6FBD24"/>
                </a:solidFill>
                <a:latin typeface="+mj-lt"/>
                <a:ea typeface="+mj-ea"/>
                <a:cs typeface="+mj-cs"/>
              </a:rPr>
              <a:t>II. PRÉSENTATION DE LA SOLUTION PROPOSÉE ET DE SES ASPECTS INNOVANTS</a:t>
            </a:r>
          </a:p>
        </p:txBody>
      </p:sp>
      <p:sp>
        <p:nvSpPr>
          <p:cNvPr id="9" name="ZoneTexte 8">
            <a:extLst>
              <a:ext uri="{FF2B5EF4-FFF2-40B4-BE49-F238E27FC236}">
                <a16:creationId xmlns:a16="http://schemas.microsoft.com/office/drawing/2014/main" id="{3C9BF1FF-0C49-B127-8A25-DA91BD36A92B}"/>
              </a:ext>
            </a:extLst>
          </p:cNvPr>
          <p:cNvSpPr txBox="1"/>
          <p:nvPr/>
        </p:nvSpPr>
        <p:spPr>
          <a:xfrm>
            <a:off x="8183345" y="813068"/>
            <a:ext cx="88998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000">
                <a:solidFill>
                  <a:srgbClr val="6FBD24"/>
                </a:solidFill>
                <a:latin typeface="+mj-lt"/>
                <a:ea typeface="+mj-ea"/>
                <a:cs typeface="+mj-cs"/>
              </a:rPr>
              <a:t>2/3</a:t>
            </a:r>
          </a:p>
        </p:txBody>
      </p:sp>
    </p:spTree>
    <p:extLst>
      <p:ext uri="{BB962C8B-B14F-4D97-AF65-F5344CB8AC3E}">
        <p14:creationId xmlns:p14="http://schemas.microsoft.com/office/powerpoint/2010/main" val="2832974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1101F2-ADAC-4D10-8ABF-332E26793068}"/>
              </a:ext>
            </a:extLst>
          </p:cNvPr>
          <p:cNvSpPr/>
          <p:nvPr/>
        </p:nvSpPr>
        <p:spPr>
          <a:xfrm>
            <a:off x="638940" y="1795934"/>
            <a:ext cx="2088232"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black"/>
                </a:solidFill>
                <a:effectLst/>
                <a:uLnTx/>
                <a:uFillTx/>
                <a:latin typeface="Century Gothic" pitchFamily="34" charset="0"/>
                <a:ea typeface="+mn-ea"/>
                <a:cs typeface="+mn-cs"/>
              </a:rPr>
              <a:t>ASPECTS INNOVANTS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black"/>
                </a:solidFill>
                <a:effectLst/>
                <a:uLnTx/>
                <a:uFillTx/>
                <a:latin typeface="Century Gothic" pitchFamily="34" charset="0"/>
                <a:ea typeface="+mn-ea"/>
                <a:cs typeface="+mn-cs"/>
              </a:rPr>
              <a:t>(par rapport au marché, pour les entreprises du Club)</a:t>
            </a:r>
          </a:p>
        </p:txBody>
      </p:sp>
      <p:sp>
        <p:nvSpPr>
          <p:cNvPr id="3" name="Rectangle 2">
            <a:extLst>
              <a:ext uri="{FF2B5EF4-FFF2-40B4-BE49-F238E27FC236}">
                <a16:creationId xmlns:a16="http://schemas.microsoft.com/office/drawing/2014/main" id="{6A16A186-F339-4620-A25D-7DC0363963F2}"/>
              </a:ext>
            </a:extLst>
          </p:cNvPr>
          <p:cNvSpPr/>
          <p:nvPr/>
        </p:nvSpPr>
        <p:spPr>
          <a:xfrm>
            <a:off x="639056" y="5468342"/>
            <a:ext cx="2088000"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black"/>
                </a:solidFill>
                <a:effectLst/>
                <a:uLnTx/>
                <a:uFillTx/>
                <a:latin typeface="Century Gothic" pitchFamily="34" charset="0"/>
                <a:ea typeface="+mn-ea"/>
                <a:cs typeface="+mn-cs"/>
              </a:rPr>
              <a:t>BENEFICES</a:t>
            </a:r>
            <a:r>
              <a:rPr kumimoji="0" lang="fr-FR" sz="1800" b="1" i="0" u="none" strike="noStrike" kern="1200" cap="none" spc="0" normalizeH="0" baseline="0" noProof="0">
                <a:ln>
                  <a:noFill/>
                </a:ln>
                <a:solidFill>
                  <a:prstClr val="black"/>
                </a:solidFill>
                <a:effectLst/>
                <a:uLnTx/>
                <a:uFillTx/>
                <a:latin typeface="Century Gothic"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entury Gothic" pitchFamily="34" charset="0"/>
                <a:ea typeface="+mn-ea"/>
                <a:cs typeface="+mn-cs"/>
              </a:rPr>
              <a:t>ECONOMIQUES</a:t>
            </a:r>
          </a:p>
        </p:txBody>
      </p:sp>
      <p:sp>
        <p:nvSpPr>
          <p:cNvPr id="4" name="Rectangle 3">
            <a:extLst>
              <a:ext uri="{FF2B5EF4-FFF2-40B4-BE49-F238E27FC236}">
                <a16:creationId xmlns:a16="http://schemas.microsoft.com/office/drawing/2014/main" id="{B1A518F7-614F-420A-8C19-FB36C04CEC84}"/>
              </a:ext>
            </a:extLst>
          </p:cNvPr>
          <p:cNvSpPr/>
          <p:nvPr/>
        </p:nvSpPr>
        <p:spPr>
          <a:xfrm>
            <a:off x="639056" y="4244206"/>
            <a:ext cx="2088000"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black"/>
                </a:solidFill>
                <a:effectLst/>
                <a:uLnTx/>
                <a:uFillTx/>
                <a:latin typeface="Century Gothic" pitchFamily="34" charset="0"/>
                <a:ea typeface="+mn-ea"/>
                <a:cs typeface="+mn-cs"/>
              </a:rPr>
              <a:t>BENEFICES</a:t>
            </a:r>
            <a:r>
              <a:rPr kumimoji="0" lang="fr-FR" sz="1800" b="1" i="0" u="none" strike="noStrike" kern="1200" cap="none" spc="0" normalizeH="0" baseline="0" noProof="0">
                <a:ln>
                  <a:noFill/>
                </a:ln>
                <a:solidFill>
                  <a:prstClr val="black"/>
                </a:solidFill>
                <a:effectLst/>
                <a:uLnTx/>
                <a:uFillTx/>
                <a:latin typeface="Century Gothic"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entury Gothic" pitchFamily="34" charset="0"/>
                <a:ea typeface="+mn-ea"/>
                <a:cs typeface="+mn-cs"/>
              </a:rPr>
              <a:t>SOCIAUX / SOCIETAUX</a:t>
            </a:r>
          </a:p>
        </p:txBody>
      </p:sp>
      <p:sp>
        <p:nvSpPr>
          <p:cNvPr id="5" name="Rectangle 4">
            <a:extLst>
              <a:ext uri="{FF2B5EF4-FFF2-40B4-BE49-F238E27FC236}">
                <a16:creationId xmlns:a16="http://schemas.microsoft.com/office/drawing/2014/main" id="{0C95DB4D-D315-4D46-A2A7-4700814AEDB7}"/>
              </a:ext>
            </a:extLst>
          </p:cNvPr>
          <p:cNvSpPr/>
          <p:nvPr/>
        </p:nvSpPr>
        <p:spPr>
          <a:xfrm>
            <a:off x="639056" y="3020070"/>
            <a:ext cx="2088000"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black"/>
                </a:solidFill>
                <a:effectLst/>
                <a:uLnTx/>
                <a:uFillTx/>
                <a:latin typeface="Century Gothic" pitchFamily="34" charset="0"/>
                <a:ea typeface="+mn-ea"/>
                <a:cs typeface="+mn-cs"/>
              </a:rPr>
              <a:t>BENEFICES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entury Gothic" pitchFamily="34" charset="0"/>
                <a:ea typeface="+mn-ea"/>
                <a:cs typeface="+mn-cs"/>
              </a:rPr>
              <a:t>ENVIRONNEMENTAUX</a:t>
            </a:r>
          </a:p>
        </p:txBody>
      </p:sp>
      <p:cxnSp>
        <p:nvCxnSpPr>
          <p:cNvPr id="6" name="Connecteur droit 5">
            <a:extLst>
              <a:ext uri="{FF2B5EF4-FFF2-40B4-BE49-F238E27FC236}">
                <a16:creationId xmlns:a16="http://schemas.microsoft.com/office/drawing/2014/main" id="{AD0AD341-8493-48A2-BD34-00ACE1EC5231}"/>
              </a:ext>
            </a:extLst>
          </p:cNvPr>
          <p:cNvCxnSpPr/>
          <p:nvPr/>
        </p:nvCxnSpPr>
        <p:spPr>
          <a:xfrm>
            <a:off x="963092" y="2844522"/>
            <a:ext cx="7380000" cy="0"/>
          </a:xfrm>
          <a:prstGeom prst="line">
            <a:avLst/>
          </a:prstGeom>
          <a:ln w="12700">
            <a:solidFill>
              <a:srgbClr val="6FBD24"/>
            </a:solidFill>
          </a:ln>
        </p:spPr>
        <p:style>
          <a:lnRef idx="1">
            <a:schemeClr val="accent2"/>
          </a:lnRef>
          <a:fillRef idx="0">
            <a:schemeClr val="accent2"/>
          </a:fillRef>
          <a:effectRef idx="0">
            <a:schemeClr val="accent2"/>
          </a:effectRef>
          <a:fontRef idx="minor">
            <a:schemeClr val="tx1"/>
          </a:fontRef>
        </p:style>
      </p:cxnSp>
      <p:cxnSp>
        <p:nvCxnSpPr>
          <p:cNvPr id="7" name="Connecteur droit 6">
            <a:extLst>
              <a:ext uri="{FF2B5EF4-FFF2-40B4-BE49-F238E27FC236}">
                <a16:creationId xmlns:a16="http://schemas.microsoft.com/office/drawing/2014/main" id="{1716E736-9687-40A6-B3A8-DB0F6FAE6EB7}"/>
              </a:ext>
            </a:extLst>
          </p:cNvPr>
          <p:cNvCxnSpPr/>
          <p:nvPr/>
        </p:nvCxnSpPr>
        <p:spPr>
          <a:xfrm>
            <a:off x="963092" y="4074298"/>
            <a:ext cx="7380000" cy="0"/>
          </a:xfrm>
          <a:prstGeom prst="line">
            <a:avLst/>
          </a:prstGeom>
          <a:ln w="12700">
            <a:solidFill>
              <a:srgbClr val="E9A236"/>
            </a:solidFill>
          </a:ln>
        </p:spPr>
        <p:style>
          <a:lnRef idx="1">
            <a:schemeClr val="accent2"/>
          </a:lnRef>
          <a:fillRef idx="0">
            <a:schemeClr val="accent2"/>
          </a:fillRef>
          <a:effectRef idx="0">
            <a:schemeClr val="accent2"/>
          </a:effectRef>
          <a:fontRef idx="minor">
            <a:schemeClr val="tx1"/>
          </a:fontRef>
        </p:style>
      </p:cxnSp>
      <p:cxnSp>
        <p:nvCxnSpPr>
          <p:cNvPr id="8" name="Connecteur droit 7">
            <a:extLst>
              <a:ext uri="{FF2B5EF4-FFF2-40B4-BE49-F238E27FC236}">
                <a16:creationId xmlns:a16="http://schemas.microsoft.com/office/drawing/2014/main" id="{8217B541-048A-427F-B1FC-F678F80FC16D}"/>
              </a:ext>
            </a:extLst>
          </p:cNvPr>
          <p:cNvCxnSpPr/>
          <p:nvPr/>
        </p:nvCxnSpPr>
        <p:spPr>
          <a:xfrm>
            <a:off x="963092" y="5278196"/>
            <a:ext cx="7380000" cy="0"/>
          </a:xfrm>
          <a:prstGeom prst="line">
            <a:avLst/>
          </a:prstGeom>
          <a:ln w="12700">
            <a:solidFill>
              <a:srgbClr val="6FBD24"/>
            </a:solidFill>
          </a:ln>
        </p:spPr>
        <p:style>
          <a:lnRef idx="1">
            <a:schemeClr val="accent2"/>
          </a:lnRef>
          <a:fillRef idx="0">
            <a:schemeClr val="accent2"/>
          </a:fillRef>
          <a:effectRef idx="0">
            <a:schemeClr val="accent2"/>
          </a:effectRef>
          <a:fontRef idx="minor">
            <a:schemeClr val="tx1"/>
          </a:fontRef>
        </p:style>
      </p:cxnSp>
      <p:sp>
        <p:nvSpPr>
          <p:cNvPr id="13" name="Rectangle 12">
            <a:extLst>
              <a:ext uri="{FF2B5EF4-FFF2-40B4-BE49-F238E27FC236}">
                <a16:creationId xmlns:a16="http://schemas.microsoft.com/office/drawing/2014/main" id="{ADAC4335-0455-BB96-8A49-76E9C2F661E4}"/>
              </a:ext>
            </a:extLst>
          </p:cNvPr>
          <p:cNvSpPr/>
          <p:nvPr/>
        </p:nvSpPr>
        <p:spPr>
          <a:xfrm>
            <a:off x="1172369" y="186246"/>
            <a:ext cx="9847261" cy="972108"/>
          </a:xfrm>
          <a:prstGeom prst="rect">
            <a:avLst/>
          </a:prstGeom>
          <a:noFill/>
          <a:ln>
            <a:noFill/>
          </a:ln>
        </p:spPr>
        <p:style>
          <a:lnRef idx="1">
            <a:schemeClr val="accent2">
              <a:hueOff val="449996"/>
              <a:satOff val="0"/>
              <a:lumOff val="-1500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000">
                <a:solidFill>
                  <a:srgbClr val="6FBD24"/>
                </a:solidFill>
                <a:latin typeface="+mj-lt"/>
                <a:ea typeface="+mj-ea"/>
                <a:cs typeface="+mj-cs"/>
              </a:rPr>
              <a:t>II. PRÉSENTATION DE LA SOLUTION PROPOSÉE ET DE SES ASPECTS INNOVANTS</a:t>
            </a:r>
          </a:p>
        </p:txBody>
      </p:sp>
      <p:sp>
        <p:nvSpPr>
          <p:cNvPr id="14" name="ZoneTexte 13">
            <a:extLst>
              <a:ext uri="{FF2B5EF4-FFF2-40B4-BE49-F238E27FC236}">
                <a16:creationId xmlns:a16="http://schemas.microsoft.com/office/drawing/2014/main" id="{E3F6DBC0-8BAD-02C7-7C8A-0490CF802A47}"/>
              </a:ext>
            </a:extLst>
          </p:cNvPr>
          <p:cNvSpPr txBox="1"/>
          <p:nvPr/>
        </p:nvSpPr>
        <p:spPr>
          <a:xfrm>
            <a:off x="8183345" y="813068"/>
            <a:ext cx="88998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000">
                <a:solidFill>
                  <a:srgbClr val="6FBD24"/>
                </a:solidFill>
                <a:latin typeface="+mj-lt"/>
                <a:ea typeface="+mj-ea"/>
                <a:cs typeface="+mj-cs"/>
              </a:rPr>
              <a:t>3/3</a:t>
            </a:r>
          </a:p>
        </p:txBody>
      </p:sp>
      <p:sp>
        <p:nvSpPr>
          <p:cNvPr id="15" name="ZoneTexte 14">
            <a:extLst>
              <a:ext uri="{FF2B5EF4-FFF2-40B4-BE49-F238E27FC236}">
                <a16:creationId xmlns:a16="http://schemas.microsoft.com/office/drawing/2014/main" id="{E3EC9F4F-C6CE-944D-B3A2-3B5219043686}"/>
              </a:ext>
            </a:extLst>
          </p:cNvPr>
          <p:cNvSpPr txBox="1"/>
          <p:nvPr/>
        </p:nvSpPr>
        <p:spPr>
          <a:xfrm>
            <a:off x="2933700" y="1790281"/>
            <a:ext cx="8248650" cy="864096"/>
          </a:xfrm>
          <a:prstGeom prst="rect">
            <a:avLst/>
          </a:prstGeom>
          <a:noFill/>
          <a:ln>
            <a:solidFill>
              <a:schemeClr val="tx1"/>
            </a:solidFill>
          </a:ln>
        </p:spPr>
        <p:txBody>
          <a:bodyPr wrap="square" rtlCol="0">
            <a:spAutoFit/>
          </a:bodyPr>
          <a:lstStyle/>
          <a:p>
            <a:endParaRPr lang="fr-FR"/>
          </a:p>
        </p:txBody>
      </p:sp>
      <p:sp>
        <p:nvSpPr>
          <p:cNvPr id="16" name="ZoneTexte 15">
            <a:extLst>
              <a:ext uri="{FF2B5EF4-FFF2-40B4-BE49-F238E27FC236}">
                <a16:creationId xmlns:a16="http://schemas.microsoft.com/office/drawing/2014/main" id="{4E32B158-9643-19D3-2777-9B4B9A67E233}"/>
              </a:ext>
            </a:extLst>
          </p:cNvPr>
          <p:cNvSpPr txBox="1"/>
          <p:nvPr/>
        </p:nvSpPr>
        <p:spPr>
          <a:xfrm>
            <a:off x="2933700" y="3008126"/>
            <a:ext cx="8248650" cy="864096"/>
          </a:xfrm>
          <a:prstGeom prst="rect">
            <a:avLst/>
          </a:prstGeom>
          <a:noFill/>
          <a:ln>
            <a:solidFill>
              <a:schemeClr val="tx1"/>
            </a:solidFill>
          </a:ln>
        </p:spPr>
        <p:txBody>
          <a:bodyPr wrap="square" rtlCol="0">
            <a:spAutoFit/>
          </a:bodyPr>
          <a:lstStyle/>
          <a:p>
            <a:endParaRPr lang="fr-FR"/>
          </a:p>
        </p:txBody>
      </p:sp>
      <p:sp>
        <p:nvSpPr>
          <p:cNvPr id="17" name="ZoneTexte 16">
            <a:extLst>
              <a:ext uri="{FF2B5EF4-FFF2-40B4-BE49-F238E27FC236}">
                <a16:creationId xmlns:a16="http://schemas.microsoft.com/office/drawing/2014/main" id="{CA35349B-5865-8C59-EA20-DDAB1EE5B3C6}"/>
              </a:ext>
            </a:extLst>
          </p:cNvPr>
          <p:cNvSpPr txBox="1"/>
          <p:nvPr/>
        </p:nvSpPr>
        <p:spPr>
          <a:xfrm>
            <a:off x="2933700" y="4237901"/>
            <a:ext cx="8248650" cy="864096"/>
          </a:xfrm>
          <a:prstGeom prst="rect">
            <a:avLst/>
          </a:prstGeom>
          <a:noFill/>
          <a:ln>
            <a:solidFill>
              <a:schemeClr val="tx1"/>
            </a:solidFill>
          </a:ln>
        </p:spPr>
        <p:txBody>
          <a:bodyPr wrap="square" rtlCol="0">
            <a:spAutoFit/>
          </a:bodyPr>
          <a:lstStyle/>
          <a:p>
            <a:endParaRPr lang="fr-FR"/>
          </a:p>
        </p:txBody>
      </p:sp>
      <p:sp>
        <p:nvSpPr>
          <p:cNvPr id="18" name="ZoneTexte 17">
            <a:extLst>
              <a:ext uri="{FF2B5EF4-FFF2-40B4-BE49-F238E27FC236}">
                <a16:creationId xmlns:a16="http://schemas.microsoft.com/office/drawing/2014/main" id="{7526A774-533E-C96F-F553-E68A7C488B71}"/>
              </a:ext>
            </a:extLst>
          </p:cNvPr>
          <p:cNvSpPr txBox="1"/>
          <p:nvPr/>
        </p:nvSpPr>
        <p:spPr>
          <a:xfrm>
            <a:off x="2933700" y="5468342"/>
            <a:ext cx="8248650" cy="864096"/>
          </a:xfrm>
          <a:prstGeom prst="rect">
            <a:avLst/>
          </a:prstGeom>
          <a:noFill/>
          <a:ln>
            <a:solidFill>
              <a:schemeClr val="tx1"/>
            </a:solidFill>
          </a:ln>
        </p:spPr>
        <p:txBody>
          <a:bodyPr wrap="square" rtlCol="0">
            <a:spAutoFit/>
          </a:bodyPr>
          <a:lstStyle/>
          <a:p>
            <a:endParaRPr lang="fr-FR"/>
          </a:p>
        </p:txBody>
      </p:sp>
    </p:spTree>
    <p:extLst>
      <p:ext uri="{BB962C8B-B14F-4D97-AF65-F5344CB8AC3E}">
        <p14:creationId xmlns:p14="http://schemas.microsoft.com/office/powerpoint/2010/main" val="2746361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8">
            <a:extLst>
              <a:ext uri="{FF2B5EF4-FFF2-40B4-BE49-F238E27FC236}">
                <a16:creationId xmlns:a16="http://schemas.microsoft.com/office/drawing/2014/main" id="{0C2FF2C0-3BE0-4A47-A645-62FC642B0A6A}"/>
              </a:ext>
            </a:extLst>
          </p:cNvPr>
          <p:cNvSpPr txBox="1">
            <a:spLocks/>
          </p:cNvSpPr>
          <p:nvPr/>
        </p:nvSpPr>
        <p:spPr>
          <a:xfrm>
            <a:off x="767682" y="1638376"/>
            <a:ext cx="9836817" cy="3263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1" indent="-342900" algn="l" defTabSz="914400" rtl="0" eaLnBrk="1" fontAlgn="auto" latinLnBrk="0" hangingPunct="1">
              <a:lnSpc>
                <a:spcPct val="90000"/>
              </a:lnSpc>
              <a:spcBef>
                <a:spcPts val="500"/>
              </a:spcBef>
              <a:spcAft>
                <a:spcPts val="0"/>
              </a:spcAft>
              <a:buClr>
                <a:srgbClr val="6FBD24"/>
              </a:buClr>
              <a:buSzTx/>
              <a:buFont typeface="Wingdings 3" pitchFamily="18" charset="2"/>
              <a:buChar char="u"/>
              <a:tabLst/>
              <a:defRPr/>
            </a:pPr>
            <a:r>
              <a:rPr kumimoji="0" lang="fr-FR" sz="1600" b="0" i="0" u="sng"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rPr>
              <a:t>Quelle(s) expérimentation(s) imaginez-vous au sein du Club Déméter :</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p:txBody>
      </p:sp>
      <p:sp>
        <p:nvSpPr>
          <p:cNvPr id="4" name="Espace réservé du contenu 8">
            <a:extLst>
              <a:ext uri="{FF2B5EF4-FFF2-40B4-BE49-F238E27FC236}">
                <a16:creationId xmlns:a16="http://schemas.microsoft.com/office/drawing/2014/main" id="{E48F6764-BBB4-4F7D-A2D0-C57F7C4855E8}"/>
              </a:ext>
            </a:extLst>
          </p:cNvPr>
          <p:cNvSpPr txBox="1">
            <a:spLocks/>
          </p:cNvSpPr>
          <p:nvPr/>
        </p:nvSpPr>
        <p:spPr bwMode="auto">
          <a:xfrm>
            <a:off x="767682" y="5493023"/>
            <a:ext cx="11068718" cy="1730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3" pitchFamily="18" charset="2"/>
              <a:buChar char="u"/>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Ü"/>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6">
                  <a:lumMod val="75000"/>
                </a:schemeClr>
              </a:buClr>
              <a:buFont typeface="Wingdings 3" pitchFamily="18" charset="2"/>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1"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r>
              <a:rPr kumimoji="0" lang="fr-FR" sz="1600" b="0" i="0" u="sng"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rPr>
              <a:t>Qu’attendez-vous de ces expérimentations ? </a:t>
            </a: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a:p>
            <a:pPr marL="0" marR="0" lvl="1" indent="0" algn="l" defTabSz="914400" rtl="0" eaLnBrk="1" fontAlgn="base" latinLnBrk="0" hangingPunct="1">
              <a:lnSpc>
                <a:spcPct val="100000"/>
              </a:lnSpc>
              <a:spcBef>
                <a:spcPct val="20000"/>
              </a:spcBef>
              <a:spcAft>
                <a:spcPct val="0"/>
              </a:spcAft>
              <a:buClr>
                <a:srgbClr val="70AD47">
                  <a:lumMod val="75000"/>
                </a:srgbClr>
              </a:buClr>
              <a:buSzTx/>
              <a:buFont typeface="Wingdings" pitchFamily="2" charset="2"/>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
                <a:srgbClr val="70AD47">
                  <a:lumMod val="75000"/>
                </a:srgbClr>
              </a:buClr>
              <a:buSzTx/>
              <a:buFont typeface="Wingdings 3" pitchFamily="18" charset="2"/>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1404C46-950B-46E1-A34D-6AC13BC755DC}"/>
              </a:ext>
            </a:extLst>
          </p:cNvPr>
          <p:cNvSpPr/>
          <p:nvPr/>
        </p:nvSpPr>
        <p:spPr>
          <a:xfrm>
            <a:off x="1314802" y="471488"/>
            <a:ext cx="8558136" cy="576064"/>
          </a:xfrm>
          <a:prstGeom prst="rect">
            <a:avLst/>
          </a:prstGeom>
          <a:noFill/>
          <a:ln>
            <a:noFill/>
          </a:ln>
        </p:spPr>
        <p:style>
          <a:lnRef idx="1">
            <a:schemeClr val="accent2">
              <a:hueOff val="899993"/>
              <a:satOff val="0"/>
              <a:lumOff val="-30001"/>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400">
                <a:solidFill>
                  <a:srgbClr val="6FBD24"/>
                </a:solidFill>
                <a:latin typeface="+mj-lt"/>
                <a:ea typeface="+mj-ea"/>
                <a:cs typeface="+mj-cs"/>
              </a:rPr>
              <a:t>III. MISE EN ŒUVRE DE LA SOLUTION</a:t>
            </a:r>
          </a:p>
        </p:txBody>
      </p:sp>
      <p:sp>
        <p:nvSpPr>
          <p:cNvPr id="9" name="ZoneTexte 8">
            <a:extLst>
              <a:ext uri="{FF2B5EF4-FFF2-40B4-BE49-F238E27FC236}">
                <a16:creationId xmlns:a16="http://schemas.microsoft.com/office/drawing/2014/main" id="{7B1264E4-FC1C-02AB-B308-70176B31F2CF}"/>
              </a:ext>
            </a:extLst>
          </p:cNvPr>
          <p:cNvSpPr txBox="1"/>
          <p:nvPr/>
        </p:nvSpPr>
        <p:spPr>
          <a:xfrm>
            <a:off x="9872938" y="492126"/>
            <a:ext cx="88998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000">
                <a:solidFill>
                  <a:srgbClr val="6FBD24"/>
                </a:solidFill>
                <a:latin typeface="+mj-lt"/>
                <a:ea typeface="+mj-ea"/>
                <a:cs typeface="+mj-cs"/>
              </a:rPr>
              <a:t>1/2</a:t>
            </a:r>
          </a:p>
        </p:txBody>
      </p:sp>
      <p:sp>
        <p:nvSpPr>
          <p:cNvPr id="10" name="Espace réservé du contenu 8">
            <a:extLst>
              <a:ext uri="{FF2B5EF4-FFF2-40B4-BE49-F238E27FC236}">
                <a16:creationId xmlns:a16="http://schemas.microsoft.com/office/drawing/2014/main" id="{7A356D09-9F35-B05D-0E2A-E473BD643F1C}"/>
              </a:ext>
            </a:extLst>
          </p:cNvPr>
          <p:cNvSpPr txBox="1">
            <a:spLocks/>
          </p:cNvSpPr>
          <p:nvPr/>
        </p:nvSpPr>
        <p:spPr bwMode="auto">
          <a:xfrm>
            <a:off x="767682" y="3556273"/>
            <a:ext cx="8229600" cy="1730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3" pitchFamily="18" charset="2"/>
              <a:buChar char="u"/>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Ü"/>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6">
                  <a:lumMod val="75000"/>
                </a:schemeClr>
              </a:buClr>
              <a:buFont typeface="Wingdings 3" pitchFamily="18" charset="2"/>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1"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r>
              <a:rPr kumimoji="0" lang="fr-FR" sz="1600" b="0" i="0" u="sng"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rPr>
              <a:t>Quel rétroplanning imaginez-vous pour ces expérimentations ? </a:t>
            </a:r>
            <a:endParaRPr kumimoji="0" lang="fr-FR" sz="1600" b="0" i="1"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a:p>
            <a:pPr marL="0" marR="0" lvl="1" indent="0" algn="l" defTabSz="914400" rtl="0" eaLnBrk="1" fontAlgn="base" latinLnBrk="0" hangingPunct="1">
              <a:lnSpc>
                <a:spcPct val="100000"/>
              </a:lnSpc>
              <a:spcBef>
                <a:spcPct val="20000"/>
              </a:spcBef>
              <a:spcAft>
                <a:spcPct val="0"/>
              </a:spcAft>
              <a:buClr>
                <a:srgbClr val="70AD47">
                  <a:lumMod val="75000"/>
                </a:srgbClr>
              </a:buClr>
              <a:buSzTx/>
              <a:buFont typeface="Wingdings" pitchFamily="2" charset="2"/>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a:p>
            <a:pPr marL="0" marR="0" lvl="1" indent="0" algn="l" defTabSz="914400" rtl="0" eaLnBrk="1" fontAlgn="base" latinLnBrk="0" hangingPunct="1">
              <a:lnSpc>
                <a:spcPct val="100000"/>
              </a:lnSpc>
              <a:spcBef>
                <a:spcPct val="20000"/>
              </a:spcBef>
              <a:spcAft>
                <a:spcPct val="0"/>
              </a:spcAft>
              <a:buClr>
                <a:srgbClr val="70AD47">
                  <a:lumMod val="75000"/>
                </a:srgbClr>
              </a:buClr>
              <a:buSzTx/>
              <a:buFont typeface="Wingdings" pitchFamily="2" charset="2"/>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
                <a:srgbClr val="70AD47">
                  <a:lumMod val="75000"/>
                </a:srgbClr>
              </a:buClr>
              <a:buSzTx/>
              <a:buFont typeface="Wingdings 3" pitchFamily="18" charset="2"/>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425900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2BEAF73CBE6FD48A0BFA43758515A82" ma:contentTypeVersion="12" ma:contentTypeDescription="Crée un document." ma:contentTypeScope="" ma:versionID="69b6f7723038cc576f5f9dc3c7f41872">
  <xsd:schema xmlns:xsd="http://www.w3.org/2001/XMLSchema" xmlns:xs="http://www.w3.org/2001/XMLSchema" xmlns:p="http://schemas.microsoft.com/office/2006/metadata/properties" xmlns:ns2="f0c5af7d-e64a-4084-bcd6-8ab5e3716dd3" xmlns:ns3="08e792da-971a-4f94-9885-25390accae65" targetNamespace="http://schemas.microsoft.com/office/2006/metadata/properties" ma:root="true" ma:fieldsID="e965e678cf2f47368ba6b607a41900fa" ns2:_="" ns3:_="">
    <xsd:import namespace="f0c5af7d-e64a-4084-bcd6-8ab5e3716dd3"/>
    <xsd:import namespace="08e792da-971a-4f94-9885-25390accae6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c5af7d-e64a-4084-bcd6-8ab5e3716d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Balises d’images" ma:readOnly="false" ma:fieldId="{5cf76f15-5ced-4ddc-b409-7134ff3c332f}" ma:taxonomyMulti="true" ma:sspId="f0f088fb-00c8-4543-96ad-370fca4e7d54"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e792da-971a-4f94-9885-25390accae65" elementFormDefault="qualified">
    <xsd:import namespace="http://schemas.microsoft.com/office/2006/documentManagement/types"/>
    <xsd:import namespace="http://schemas.microsoft.com/office/infopath/2007/PartnerControls"/>
    <xsd:element name="SharedWithUsers" ma:index="1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Partagé avec détails" ma:internalName="SharedWithDetails" ma:readOnly="true">
      <xsd:simpleType>
        <xsd:restriction base="dms:Note">
          <xsd:maxLength value="255"/>
        </xsd:restriction>
      </xsd:simpleType>
    </xsd:element>
    <xsd:element name="TaxCatchAll" ma:index="15" nillable="true" ma:displayName="Taxonomy Catch All Column" ma:hidden="true" ma:list="{38c85aae-2212-417f-b731-92477a421726}" ma:internalName="TaxCatchAll" ma:showField="CatchAllData" ma:web="08e792da-971a-4f94-9885-25390accae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8e792da-971a-4f94-9885-25390accae65" xsi:nil="true"/>
    <lcf76f155ced4ddcb4097134ff3c332f xmlns="f0c5af7d-e64a-4084-bcd6-8ab5e3716dd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EF25ACA-C7BD-4875-995A-0035DBD77CEF}">
  <ds:schemaRefs>
    <ds:schemaRef ds:uri="http://schemas.microsoft.com/sharepoint/v3/contenttype/forms"/>
  </ds:schemaRefs>
</ds:datastoreItem>
</file>

<file path=customXml/itemProps2.xml><?xml version="1.0" encoding="utf-8"?>
<ds:datastoreItem xmlns:ds="http://schemas.openxmlformats.org/officeDocument/2006/customXml" ds:itemID="{85C0967E-D4EC-4B1F-BD6C-25F318B0802D}">
  <ds:schemaRefs>
    <ds:schemaRef ds:uri="08e792da-971a-4f94-9885-25390accae65"/>
    <ds:schemaRef ds:uri="f0c5af7d-e64a-4084-bcd6-8ab5e3716dd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96AC4E9-316A-48E2-A53F-8CF0EF8E261E}">
  <ds:schemaRefs>
    <ds:schemaRef ds:uri="08e792da-971a-4f94-9885-25390accae65"/>
    <ds:schemaRef ds:uri="f0c5af7d-e64a-4084-bcd6-8ab5e3716dd3"/>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613</Words>
  <Application>Microsoft Office PowerPoint</Application>
  <PresentationFormat>Grand écran</PresentationFormat>
  <Paragraphs>124</Paragraphs>
  <Slides>12</Slides>
  <Notes>0</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12</vt:i4>
      </vt:variant>
    </vt:vector>
  </HeadingPairs>
  <TitlesOfParts>
    <vt:vector size="24" baseType="lpstr">
      <vt:lpstr>Arial</vt:lpstr>
      <vt:lpstr>Calibri</vt:lpstr>
      <vt:lpstr>Calibri Light</vt:lpstr>
      <vt:lpstr>Caveat</vt:lpstr>
      <vt:lpstr>Century Gothic</vt:lpstr>
      <vt:lpstr>Montserrat</vt:lpstr>
      <vt:lpstr>Montserrat Light</vt:lpstr>
      <vt:lpstr>Roboto Slab</vt:lpstr>
      <vt:lpstr>Wingdings</vt:lpstr>
      <vt:lpstr>Wingdings 3</vt:lpstr>
      <vt:lpstr>Thème Office</vt:lpstr>
      <vt:lpstr>1_Thème Office</vt:lpstr>
      <vt:lpstr>ÉDITION 2024  A VOS MARQUES, PRÊTS, CANDIDATEZ !</vt:lpstr>
      <vt:lpstr>Présentation PowerPoint</vt:lpstr>
      <vt:lpstr>PLANNING EDITION 2024</vt:lpstr>
      <vt:lpstr>SOMMAIRE</vt:lpstr>
      <vt:lpstr>Présentation PowerPoint</vt:lpstr>
      <vt:lpstr>Présentation PowerPoint</vt:lpstr>
      <vt:lpstr>Présentation PowerPoint</vt:lpstr>
      <vt:lpstr>Présentation PowerPoint</vt:lpstr>
      <vt:lpstr>Présentation PowerPoint</vt:lpstr>
      <vt:lpstr>Présentation PowerPoint</vt:lpstr>
      <vt:lpstr>Merci d’avoir complété votre dossier de candidature  N’oubliez pas de nous envoyer votre vidéo de 3mn de présentation de votre solution !    A envoyer à contact@club-demeter.fr  Clôture le 14 novembre 2023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CLUB DEMETER, C’EST QUOI ?</dc:title>
  <dc:creator>Victor Rawyler</dc:creator>
  <cp:lastModifiedBy>Victor Rawyler</cp:lastModifiedBy>
  <cp:revision>1</cp:revision>
  <dcterms:created xsi:type="dcterms:W3CDTF">2022-09-29T10:22:02Z</dcterms:created>
  <dcterms:modified xsi:type="dcterms:W3CDTF">2023-09-20T15:14:24Z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0x010100E2BEAF73CBE6FD48A0BFA43758515A82</vt:lpwstr>
  </property>
  <property fmtid="{D5CDD505-2E9C-101B-9397-08002B2CF9AE}" pid="3" name="MediaServiceImageTags">
    <vt:lpwstr/>
  </property>
</Properties>
</file>